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58" r:id="rId3"/>
    <p:sldId id="283" r:id="rId4"/>
    <p:sldId id="323" r:id="rId5"/>
    <p:sldId id="271" r:id="rId6"/>
    <p:sldId id="321" r:id="rId7"/>
    <p:sldId id="320" r:id="rId8"/>
    <p:sldId id="325" r:id="rId9"/>
    <p:sldId id="322" r:id="rId10"/>
    <p:sldId id="324" r:id="rId11"/>
    <p:sldId id="290" r:id="rId12"/>
  </p:sldIdLst>
  <p:sldSz cx="9144000" cy="5143500" type="screen16x9"/>
  <p:notesSz cx="6858000" cy="9144000"/>
  <p:embeddedFontLst>
    <p:embeddedFont>
      <p:font typeface="Abel" panose="02000506030000020004" pitchFamily="2" charset="0"/>
      <p:regular r:id="rId14"/>
    </p:embeddedFon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Unica One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91C320-98DA-4473-BA74-705CB27CB51D}">
  <a:tblStyle styleId="{4391C320-98DA-4473-BA74-705CB27CB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522f381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522f381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bec3c1097_0_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bec3c1097_0_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90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b98d08d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b98d08d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abec3c1097_0_2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abec3c1097_0_2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b5450ce5f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b5450ce5f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b5450ce5f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b5450ce5f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b5450ce5f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b5450ce5f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969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bec3c1097_0_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bec3c1097_0_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9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bec3c1097_0_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bec3c1097_0_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77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b5450ce5f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b5450ce5f6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24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64175" y="364200"/>
            <a:ext cx="8415725" cy="4422702"/>
            <a:chOff x="364175" y="364200"/>
            <a:chExt cx="8415725" cy="4422702"/>
          </a:xfrm>
        </p:grpSpPr>
        <p:sp>
          <p:nvSpPr>
            <p:cNvPr id="10" name="Google Shape;10;p2"/>
            <p:cNvSpPr/>
            <p:nvPr/>
          </p:nvSpPr>
          <p:spPr>
            <a:xfrm>
              <a:off x="1429200" y="3845750"/>
              <a:ext cx="6285600" cy="941100"/>
            </a:xfrm>
            <a:prstGeom prst="roundRect">
              <a:avLst>
                <a:gd name="adj" fmla="val 19466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4200" y="3845802"/>
              <a:ext cx="871800" cy="941100"/>
            </a:xfrm>
            <a:prstGeom prst="roundRect">
              <a:avLst>
                <a:gd name="adj" fmla="val 19466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08100" y="3845802"/>
              <a:ext cx="871800" cy="941100"/>
            </a:xfrm>
            <a:prstGeom prst="roundRect">
              <a:avLst>
                <a:gd name="adj" fmla="val 19466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64175" y="364200"/>
              <a:ext cx="8415000" cy="3295500"/>
            </a:xfrm>
            <a:prstGeom prst="roundRect">
              <a:avLst>
                <a:gd name="adj" fmla="val 4738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2"/>
          </p:nvPr>
        </p:nvSpPr>
        <p:spPr>
          <a:xfrm>
            <a:off x="2288225" y="680775"/>
            <a:ext cx="4567500" cy="20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1_1"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name="adj" fmla="val 6183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654363"/>
            <a:ext cx="63678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1516338"/>
            <a:ext cx="3159900" cy="19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364200" y="356749"/>
            <a:ext cx="8414700" cy="3295501"/>
            <a:chOff x="364200" y="356749"/>
            <a:chExt cx="8414700" cy="3295501"/>
          </a:xfrm>
        </p:grpSpPr>
        <p:sp>
          <p:nvSpPr>
            <p:cNvPr id="87" name="Google Shape;87;p14"/>
            <p:cNvSpPr/>
            <p:nvPr/>
          </p:nvSpPr>
          <p:spPr>
            <a:xfrm>
              <a:off x="3198000" y="356750"/>
              <a:ext cx="5580900" cy="3295500"/>
            </a:xfrm>
            <a:prstGeom prst="roundRect">
              <a:avLst>
                <a:gd name="adj" fmla="val 5927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64200" y="356749"/>
              <a:ext cx="2640600" cy="3295500"/>
            </a:xfrm>
            <a:prstGeom prst="roundRect">
              <a:avLst>
                <a:gd name="adj" fmla="val 8483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1429200" y="3845750"/>
            <a:ext cx="6285600" cy="941100"/>
          </a:xfrm>
          <a:prstGeom prst="roundRect">
            <a:avLst>
              <a:gd name="adj" fmla="val 19466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364200" y="3845802"/>
            <a:ext cx="871800" cy="941100"/>
          </a:xfrm>
          <a:prstGeom prst="roundRect">
            <a:avLst>
              <a:gd name="adj" fmla="val 19466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7908100" y="3845802"/>
            <a:ext cx="871800" cy="941100"/>
          </a:xfrm>
          <a:prstGeom prst="roundRect">
            <a:avLst>
              <a:gd name="adj" fmla="val 19466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hasCustomPrompt="1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None/>
              <a:defRPr sz="10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2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364200" y="356750"/>
            <a:ext cx="26406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198075" y="356750"/>
            <a:ext cx="26433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6034300" y="356750"/>
            <a:ext cx="27447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64200" y="2690281"/>
            <a:ext cx="26406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198075" y="2690275"/>
            <a:ext cx="26433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034300" y="2690281"/>
            <a:ext cx="2744700" cy="2096400"/>
          </a:xfrm>
          <a:prstGeom prst="roundRect">
            <a:avLst>
              <a:gd name="adj" fmla="val 8115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2" hasCustomPrompt="1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573825" y="1632873"/>
            <a:ext cx="2221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3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" hasCustomPrompt="1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5"/>
          </p:nvPr>
        </p:nvSpPr>
        <p:spPr>
          <a:xfrm>
            <a:off x="3460827" y="1632873"/>
            <a:ext cx="2221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 idx="6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 idx="7" hasCustomPrompt="1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8"/>
          </p:nvPr>
        </p:nvSpPr>
        <p:spPr>
          <a:xfrm>
            <a:off x="6341926" y="1632873"/>
            <a:ext cx="2280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 idx="9"/>
          </p:nvPr>
        </p:nvSpPr>
        <p:spPr>
          <a:xfrm>
            <a:off x="573670" y="3617017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13" hasCustomPrompt="1"/>
          </p:nvPr>
        </p:nvSpPr>
        <p:spPr>
          <a:xfrm>
            <a:off x="573670" y="2812829"/>
            <a:ext cx="12828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4"/>
          </p:nvPr>
        </p:nvSpPr>
        <p:spPr>
          <a:xfrm>
            <a:off x="573670" y="3989432"/>
            <a:ext cx="2221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15"/>
          </p:nvPr>
        </p:nvSpPr>
        <p:spPr>
          <a:xfrm>
            <a:off x="3460827" y="3617017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 idx="16" hasCustomPrompt="1"/>
          </p:nvPr>
        </p:nvSpPr>
        <p:spPr>
          <a:xfrm>
            <a:off x="3460827" y="2812829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17"/>
          </p:nvPr>
        </p:nvSpPr>
        <p:spPr>
          <a:xfrm>
            <a:off x="3460827" y="3989432"/>
            <a:ext cx="2221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title" idx="18"/>
          </p:nvPr>
        </p:nvSpPr>
        <p:spPr>
          <a:xfrm>
            <a:off x="6341926" y="3617017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title" idx="19" hasCustomPrompt="1"/>
          </p:nvPr>
        </p:nvSpPr>
        <p:spPr>
          <a:xfrm>
            <a:off x="6341926" y="2812829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20"/>
          </p:nvPr>
        </p:nvSpPr>
        <p:spPr>
          <a:xfrm>
            <a:off x="6341926" y="3989432"/>
            <a:ext cx="2221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6"/>
          <p:cNvGrpSpPr/>
          <p:nvPr/>
        </p:nvGrpSpPr>
        <p:grpSpPr>
          <a:xfrm>
            <a:off x="364175" y="356775"/>
            <a:ext cx="8415025" cy="4430025"/>
            <a:chOff x="364175" y="356775"/>
            <a:chExt cx="8415025" cy="4430025"/>
          </a:xfrm>
        </p:grpSpPr>
        <p:sp>
          <p:nvSpPr>
            <p:cNvPr id="236" name="Google Shape;236;p26"/>
            <p:cNvSpPr/>
            <p:nvPr/>
          </p:nvSpPr>
          <p:spPr>
            <a:xfrm>
              <a:off x="364200" y="3870900"/>
              <a:ext cx="8415000" cy="915900"/>
            </a:xfrm>
            <a:prstGeom prst="roundRect">
              <a:avLst>
                <a:gd name="adj" fmla="val 19466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64175" y="356775"/>
              <a:ext cx="8415000" cy="3321000"/>
            </a:xfrm>
            <a:prstGeom prst="roundRect">
              <a:avLst>
                <a:gd name="adj" fmla="val 4738"/>
              </a:avLst>
            </a:prstGeom>
            <a:solidFill>
              <a:schemeClr val="lt1"/>
            </a:solidFill>
            <a:ln>
              <a:noFill/>
            </a:ln>
            <a:effectLst>
              <a:outerShdw blurRad="314325" dist="114300" dir="342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6"/>
          <p:cNvSpPr txBox="1">
            <a:spLocks noGrp="1"/>
          </p:cNvSpPr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1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2"/>
          </p:nvPr>
        </p:nvSpPr>
        <p:spPr>
          <a:xfrm>
            <a:off x="2090853" y="4306375"/>
            <a:ext cx="49623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364225" y="356775"/>
            <a:ext cx="8415000" cy="4429800"/>
          </a:xfrm>
          <a:prstGeom prst="roundRect">
            <a:avLst>
              <a:gd name="adj" fmla="val 6183"/>
            </a:avLst>
          </a:prstGeom>
          <a:solidFill>
            <a:schemeClr val="lt1"/>
          </a:solidFill>
          <a:ln>
            <a:noFill/>
          </a:ln>
          <a:effectLst>
            <a:outerShdw blurRad="314325" dist="114300" dir="342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"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Unica One"/>
              <a:buNone/>
              <a:defRPr sz="28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60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.png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21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Relationship Id="rId22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microsoft.com/office/2007/relationships/hdphoto" Target="../media/hdphoto1.wdp"/><Relationship Id="rId5" Type="http://schemas.openxmlformats.org/officeDocument/2006/relationships/image" Target="../media/image9.png"/><Relationship Id="rId15" Type="http://schemas.openxmlformats.org/officeDocument/2006/relationships/image" Target="../media/image6.png"/><Relationship Id="rId23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5"/>
          <p:cNvGrpSpPr/>
          <p:nvPr/>
        </p:nvGrpSpPr>
        <p:grpSpPr>
          <a:xfrm>
            <a:off x="8103018" y="4097026"/>
            <a:ext cx="480837" cy="480837"/>
            <a:chOff x="8103018" y="4097026"/>
            <a:chExt cx="480837" cy="480837"/>
          </a:xfrm>
        </p:grpSpPr>
        <p:sp>
          <p:nvSpPr>
            <p:cNvPr id="260" name="Google Shape;260;p35"/>
            <p:cNvSpPr/>
            <p:nvPr/>
          </p:nvSpPr>
          <p:spPr>
            <a:xfrm>
              <a:off x="8298088" y="4254294"/>
              <a:ext cx="278690" cy="290486"/>
            </a:xfrm>
            <a:custGeom>
              <a:avLst/>
              <a:gdLst/>
              <a:ahLst/>
              <a:cxnLst/>
              <a:rect l="l" t="t" r="r" b="b"/>
              <a:pathLst>
                <a:path w="10395" h="10835" extrusionOk="0">
                  <a:moveTo>
                    <a:pt x="1" y="1"/>
                  </a:moveTo>
                  <a:lnTo>
                    <a:pt x="1" y="7235"/>
                  </a:lnTo>
                  <a:cubicBezTo>
                    <a:pt x="1" y="8126"/>
                    <a:pt x="719" y="8846"/>
                    <a:pt x="1605" y="8846"/>
                  </a:cubicBezTo>
                  <a:lnTo>
                    <a:pt x="4881" y="8846"/>
                  </a:lnTo>
                  <a:lnTo>
                    <a:pt x="6570" y="10834"/>
                  </a:lnTo>
                  <a:lnTo>
                    <a:pt x="8204" y="8911"/>
                  </a:lnTo>
                  <a:lnTo>
                    <a:pt x="8259" y="8848"/>
                  </a:lnTo>
                  <a:lnTo>
                    <a:pt x="8790" y="8848"/>
                  </a:lnTo>
                  <a:cubicBezTo>
                    <a:pt x="9675" y="8848"/>
                    <a:pt x="10395" y="8126"/>
                    <a:pt x="10395" y="7237"/>
                  </a:cubicBezTo>
                  <a:lnTo>
                    <a:pt x="10395" y="1612"/>
                  </a:lnTo>
                  <a:cubicBezTo>
                    <a:pt x="10395" y="722"/>
                    <a:pt x="9674" y="1"/>
                    <a:pt x="87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8514981" y="4254294"/>
              <a:ext cx="61797" cy="238904"/>
            </a:xfrm>
            <a:custGeom>
              <a:avLst/>
              <a:gdLst/>
              <a:ahLst/>
              <a:cxnLst/>
              <a:rect l="l" t="t" r="r" b="b"/>
              <a:pathLst>
                <a:path w="2305" h="8911" extrusionOk="0">
                  <a:moveTo>
                    <a:pt x="0" y="1"/>
                  </a:moveTo>
                  <a:cubicBezTo>
                    <a:pt x="885" y="1"/>
                    <a:pt x="1605" y="722"/>
                    <a:pt x="1605" y="1612"/>
                  </a:cubicBezTo>
                  <a:lnTo>
                    <a:pt x="1605" y="7237"/>
                  </a:lnTo>
                  <a:cubicBezTo>
                    <a:pt x="1605" y="8126"/>
                    <a:pt x="885" y="8848"/>
                    <a:pt x="0" y="8848"/>
                  </a:cubicBezTo>
                  <a:lnTo>
                    <a:pt x="114" y="8911"/>
                  </a:lnTo>
                  <a:lnTo>
                    <a:pt x="169" y="8848"/>
                  </a:lnTo>
                  <a:lnTo>
                    <a:pt x="700" y="8848"/>
                  </a:lnTo>
                  <a:cubicBezTo>
                    <a:pt x="1585" y="8848"/>
                    <a:pt x="2305" y="8126"/>
                    <a:pt x="2305" y="7237"/>
                  </a:cubicBezTo>
                  <a:lnTo>
                    <a:pt x="2305" y="1612"/>
                  </a:lnTo>
                  <a:cubicBezTo>
                    <a:pt x="2305" y="722"/>
                    <a:pt x="1584" y="1"/>
                    <a:pt x="700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8110069" y="4188609"/>
              <a:ext cx="372525" cy="284776"/>
            </a:xfrm>
            <a:custGeom>
              <a:avLst/>
              <a:gdLst/>
              <a:ahLst/>
              <a:cxnLst/>
              <a:rect l="l" t="t" r="r" b="b"/>
              <a:pathLst>
                <a:path w="13895" h="10622" extrusionOk="0">
                  <a:moveTo>
                    <a:pt x="1605" y="0"/>
                  </a:moveTo>
                  <a:cubicBezTo>
                    <a:pt x="720" y="0"/>
                    <a:pt x="1" y="720"/>
                    <a:pt x="1" y="1611"/>
                  </a:cubicBezTo>
                  <a:lnTo>
                    <a:pt x="1" y="7024"/>
                  </a:lnTo>
                  <a:cubicBezTo>
                    <a:pt x="1" y="7914"/>
                    <a:pt x="720" y="8635"/>
                    <a:pt x="1605" y="8635"/>
                  </a:cubicBezTo>
                  <a:lnTo>
                    <a:pt x="2137" y="8635"/>
                  </a:lnTo>
                  <a:lnTo>
                    <a:pt x="3825" y="10622"/>
                  </a:lnTo>
                  <a:lnTo>
                    <a:pt x="5514" y="8635"/>
                  </a:lnTo>
                  <a:lnTo>
                    <a:pt x="12290" y="8635"/>
                  </a:lnTo>
                  <a:cubicBezTo>
                    <a:pt x="13176" y="8635"/>
                    <a:pt x="13894" y="7914"/>
                    <a:pt x="13894" y="7024"/>
                  </a:cubicBezTo>
                  <a:lnTo>
                    <a:pt x="13894" y="1611"/>
                  </a:lnTo>
                  <a:cubicBezTo>
                    <a:pt x="13894" y="720"/>
                    <a:pt x="13176" y="0"/>
                    <a:pt x="12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8420770" y="4188609"/>
              <a:ext cx="61824" cy="231504"/>
            </a:xfrm>
            <a:custGeom>
              <a:avLst/>
              <a:gdLst/>
              <a:ahLst/>
              <a:cxnLst/>
              <a:rect l="l" t="t" r="r" b="b"/>
              <a:pathLst>
                <a:path w="2306" h="8635" extrusionOk="0">
                  <a:moveTo>
                    <a:pt x="1" y="0"/>
                  </a:moveTo>
                  <a:cubicBezTo>
                    <a:pt x="887" y="0"/>
                    <a:pt x="1605" y="720"/>
                    <a:pt x="1605" y="1611"/>
                  </a:cubicBezTo>
                  <a:lnTo>
                    <a:pt x="1605" y="7024"/>
                  </a:lnTo>
                  <a:cubicBezTo>
                    <a:pt x="1605" y="7914"/>
                    <a:pt x="887" y="8635"/>
                    <a:pt x="1" y="8635"/>
                  </a:cubicBezTo>
                  <a:lnTo>
                    <a:pt x="701" y="8635"/>
                  </a:lnTo>
                  <a:cubicBezTo>
                    <a:pt x="1587" y="8635"/>
                    <a:pt x="2305" y="7914"/>
                    <a:pt x="2305" y="7024"/>
                  </a:cubicBezTo>
                  <a:lnTo>
                    <a:pt x="2305" y="1611"/>
                  </a:lnTo>
                  <a:cubicBezTo>
                    <a:pt x="2305" y="720"/>
                    <a:pt x="1587" y="0"/>
                    <a:pt x="70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8110069" y="4499391"/>
              <a:ext cx="224051" cy="71422"/>
            </a:xfrm>
            <a:custGeom>
              <a:avLst/>
              <a:gdLst/>
              <a:ahLst/>
              <a:cxnLst/>
              <a:rect l="l" t="t" r="r" b="b"/>
              <a:pathLst>
                <a:path w="8357" h="2664" extrusionOk="0">
                  <a:moveTo>
                    <a:pt x="1771" y="1"/>
                  </a:moveTo>
                  <a:lnTo>
                    <a:pt x="1101" y="925"/>
                  </a:lnTo>
                  <a:lnTo>
                    <a:pt x="868" y="925"/>
                  </a:lnTo>
                  <a:cubicBezTo>
                    <a:pt x="389" y="925"/>
                    <a:pt x="1" y="1313"/>
                    <a:pt x="1" y="1793"/>
                  </a:cubicBezTo>
                  <a:cubicBezTo>
                    <a:pt x="1" y="2274"/>
                    <a:pt x="389" y="2663"/>
                    <a:pt x="868" y="2663"/>
                  </a:cubicBezTo>
                  <a:lnTo>
                    <a:pt x="7489" y="2663"/>
                  </a:lnTo>
                  <a:cubicBezTo>
                    <a:pt x="7970" y="2663"/>
                    <a:pt x="8356" y="2274"/>
                    <a:pt x="8356" y="1793"/>
                  </a:cubicBezTo>
                  <a:cubicBezTo>
                    <a:pt x="8356" y="1313"/>
                    <a:pt x="7972" y="925"/>
                    <a:pt x="7496" y="925"/>
                  </a:cubicBezTo>
                  <a:cubicBezTo>
                    <a:pt x="7494" y="925"/>
                    <a:pt x="7493" y="925"/>
                    <a:pt x="7491" y="925"/>
                  </a:cubicBezTo>
                  <a:lnTo>
                    <a:pt x="2441" y="925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8292082" y="4524163"/>
              <a:ext cx="42038" cy="46649"/>
            </a:xfrm>
            <a:custGeom>
              <a:avLst/>
              <a:gdLst/>
              <a:ahLst/>
              <a:cxnLst/>
              <a:rect l="l" t="t" r="r" b="b"/>
              <a:pathLst>
                <a:path w="1568" h="1740" extrusionOk="0">
                  <a:moveTo>
                    <a:pt x="706" y="1"/>
                  </a:moveTo>
                  <a:cubicBezTo>
                    <a:pt x="704" y="1"/>
                    <a:pt x="702" y="1"/>
                    <a:pt x="700" y="1"/>
                  </a:cubicBezTo>
                  <a:lnTo>
                    <a:pt x="0" y="1"/>
                  </a:lnTo>
                  <a:cubicBezTo>
                    <a:pt x="481" y="1"/>
                    <a:pt x="867" y="389"/>
                    <a:pt x="867" y="869"/>
                  </a:cubicBezTo>
                  <a:cubicBezTo>
                    <a:pt x="867" y="1350"/>
                    <a:pt x="481" y="1739"/>
                    <a:pt x="0" y="1739"/>
                  </a:cubicBezTo>
                  <a:lnTo>
                    <a:pt x="700" y="1739"/>
                  </a:lnTo>
                  <a:cubicBezTo>
                    <a:pt x="1181" y="1739"/>
                    <a:pt x="1567" y="1350"/>
                    <a:pt x="1567" y="869"/>
                  </a:cubicBezTo>
                  <a:cubicBezTo>
                    <a:pt x="1567" y="389"/>
                    <a:pt x="1183" y="1"/>
                    <a:pt x="706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8248328" y="4290299"/>
              <a:ext cx="28204" cy="28150"/>
            </a:xfrm>
            <a:custGeom>
              <a:avLst/>
              <a:gdLst/>
              <a:ahLst/>
              <a:cxnLst/>
              <a:rect l="l" t="t" r="r" b="b"/>
              <a:pathLst>
                <a:path w="1052" h="1050" extrusionOk="0">
                  <a:moveTo>
                    <a:pt x="526" y="1"/>
                  </a:moveTo>
                  <a:cubicBezTo>
                    <a:pt x="235" y="1"/>
                    <a:pt x="1" y="235"/>
                    <a:pt x="1" y="524"/>
                  </a:cubicBezTo>
                  <a:cubicBezTo>
                    <a:pt x="1" y="815"/>
                    <a:pt x="235" y="1050"/>
                    <a:pt x="526" y="1050"/>
                  </a:cubicBezTo>
                  <a:cubicBezTo>
                    <a:pt x="816" y="1050"/>
                    <a:pt x="1051" y="815"/>
                    <a:pt x="1051" y="524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8179695" y="4290299"/>
              <a:ext cx="28177" cy="28150"/>
            </a:xfrm>
            <a:custGeom>
              <a:avLst/>
              <a:gdLst/>
              <a:ahLst/>
              <a:cxnLst/>
              <a:rect l="l" t="t" r="r" b="b"/>
              <a:pathLst>
                <a:path w="1051" h="1050" extrusionOk="0">
                  <a:moveTo>
                    <a:pt x="525" y="1"/>
                  </a:moveTo>
                  <a:cubicBezTo>
                    <a:pt x="235" y="1"/>
                    <a:pt x="0" y="235"/>
                    <a:pt x="0" y="524"/>
                  </a:cubicBezTo>
                  <a:cubicBezTo>
                    <a:pt x="0" y="815"/>
                    <a:pt x="235" y="1050"/>
                    <a:pt x="525" y="1050"/>
                  </a:cubicBezTo>
                  <a:cubicBezTo>
                    <a:pt x="814" y="1050"/>
                    <a:pt x="1051" y="815"/>
                    <a:pt x="1051" y="524"/>
                  </a:cubicBezTo>
                  <a:cubicBezTo>
                    <a:pt x="1051" y="235"/>
                    <a:pt x="814" y="1"/>
                    <a:pt x="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8316935" y="4290299"/>
              <a:ext cx="28204" cy="28150"/>
            </a:xfrm>
            <a:custGeom>
              <a:avLst/>
              <a:gdLst/>
              <a:ahLst/>
              <a:cxnLst/>
              <a:rect l="l" t="t" r="r" b="b"/>
              <a:pathLst>
                <a:path w="1052" h="1050" extrusionOk="0">
                  <a:moveTo>
                    <a:pt x="526" y="1"/>
                  </a:moveTo>
                  <a:cubicBezTo>
                    <a:pt x="235" y="1"/>
                    <a:pt x="1" y="235"/>
                    <a:pt x="1" y="524"/>
                  </a:cubicBezTo>
                  <a:cubicBezTo>
                    <a:pt x="1" y="815"/>
                    <a:pt x="235" y="1050"/>
                    <a:pt x="526" y="1050"/>
                  </a:cubicBezTo>
                  <a:cubicBezTo>
                    <a:pt x="816" y="1050"/>
                    <a:pt x="1051" y="815"/>
                    <a:pt x="1051" y="524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8385542" y="4290299"/>
              <a:ext cx="28204" cy="28150"/>
            </a:xfrm>
            <a:custGeom>
              <a:avLst/>
              <a:gdLst/>
              <a:ahLst/>
              <a:cxnLst/>
              <a:rect l="l" t="t" r="r" b="b"/>
              <a:pathLst>
                <a:path w="1052" h="1050" extrusionOk="0">
                  <a:moveTo>
                    <a:pt x="526" y="1"/>
                  </a:moveTo>
                  <a:cubicBezTo>
                    <a:pt x="235" y="1"/>
                    <a:pt x="1" y="235"/>
                    <a:pt x="1" y="524"/>
                  </a:cubicBezTo>
                  <a:cubicBezTo>
                    <a:pt x="1" y="815"/>
                    <a:pt x="235" y="1050"/>
                    <a:pt x="526" y="1050"/>
                  </a:cubicBezTo>
                  <a:cubicBezTo>
                    <a:pt x="816" y="1050"/>
                    <a:pt x="1051" y="815"/>
                    <a:pt x="1051" y="524"/>
                  </a:cubicBezTo>
                  <a:cubicBezTo>
                    <a:pt x="1051" y="235"/>
                    <a:pt x="816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8352646" y="4104050"/>
              <a:ext cx="224132" cy="71475"/>
            </a:xfrm>
            <a:custGeom>
              <a:avLst/>
              <a:gdLst/>
              <a:ahLst/>
              <a:cxnLst/>
              <a:rect l="l" t="t" r="r" b="b"/>
              <a:pathLst>
                <a:path w="8360" h="2666" extrusionOk="0">
                  <a:moveTo>
                    <a:pt x="869" y="1"/>
                  </a:moveTo>
                  <a:cubicBezTo>
                    <a:pt x="389" y="1"/>
                    <a:pt x="1" y="389"/>
                    <a:pt x="1" y="869"/>
                  </a:cubicBezTo>
                  <a:cubicBezTo>
                    <a:pt x="1" y="1349"/>
                    <a:pt x="389" y="1739"/>
                    <a:pt x="869" y="1739"/>
                  </a:cubicBezTo>
                  <a:lnTo>
                    <a:pt x="5920" y="1739"/>
                  </a:lnTo>
                  <a:lnTo>
                    <a:pt x="6589" y="2665"/>
                  </a:lnTo>
                  <a:lnTo>
                    <a:pt x="7216" y="1800"/>
                  </a:lnTo>
                  <a:lnTo>
                    <a:pt x="7259" y="1741"/>
                  </a:lnTo>
                  <a:lnTo>
                    <a:pt x="7493" y="1741"/>
                  </a:lnTo>
                  <a:cubicBezTo>
                    <a:pt x="7971" y="1741"/>
                    <a:pt x="8360" y="1351"/>
                    <a:pt x="8360" y="871"/>
                  </a:cubicBezTo>
                  <a:cubicBezTo>
                    <a:pt x="8360" y="392"/>
                    <a:pt x="7970" y="2"/>
                    <a:pt x="7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8534659" y="4104050"/>
              <a:ext cx="42119" cy="48258"/>
            </a:xfrm>
            <a:custGeom>
              <a:avLst/>
              <a:gdLst/>
              <a:ahLst/>
              <a:cxnLst/>
              <a:rect l="l" t="t" r="r" b="b"/>
              <a:pathLst>
                <a:path w="1571" h="1800" extrusionOk="0">
                  <a:moveTo>
                    <a:pt x="1" y="1"/>
                  </a:moveTo>
                  <a:cubicBezTo>
                    <a:pt x="481" y="1"/>
                    <a:pt x="869" y="389"/>
                    <a:pt x="869" y="869"/>
                  </a:cubicBezTo>
                  <a:cubicBezTo>
                    <a:pt x="869" y="1229"/>
                    <a:pt x="651" y="1539"/>
                    <a:pt x="338" y="1672"/>
                  </a:cubicBezTo>
                  <a:cubicBezTo>
                    <a:pt x="315" y="1681"/>
                    <a:pt x="353" y="1729"/>
                    <a:pt x="427" y="1800"/>
                  </a:cubicBezTo>
                  <a:lnTo>
                    <a:pt x="470" y="1741"/>
                  </a:lnTo>
                  <a:lnTo>
                    <a:pt x="704" y="1741"/>
                  </a:lnTo>
                  <a:cubicBezTo>
                    <a:pt x="1182" y="1741"/>
                    <a:pt x="1571" y="1351"/>
                    <a:pt x="1571" y="871"/>
                  </a:cubicBezTo>
                  <a:cubicBezTo>
                    <a:pt x="1571" y="392"/>
                    <a:pt x="1181" y="2"/>
                    <a:pt x="701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8103018" y="4181531"/>
              <a:ext cx="386627" cy="298932"/>
            </a:xfrm>
            <a:custGeom>
              <a:avLst/>
              <a:gdLst/>
              <a:ahLst/>
              <a:cxnLst/>
              <a:rect l="l" t="t" r="r" b="b"/>
              <a:pathLst>
                <a:path w="14421" h="11150" extrusionOk="0">
                  <a:moveTo>
                    <a:pt x="1873" y="1"/>
                  </a:moveTo>
                  <a:cubicBezTo>
                    <a:pt x="842" y="1"/>
                    <a:pt x="5" y="841"/>
                    <a:pt x="5" y="1875"/>
                  </a:cubicBezTo>
                  <a:lnTo>
                    <a:pt x="5" y="7288"/>
                  </a:lnTo>
                  <a:cubicBezTo>
                    <a:pt x="0" y="8321"/>
                    <a:pt x="840" y="9162"/>
                    <a:pt x="1868" y="9162"/>
                  </a:cubicBezTo>
                  <a:lnTo>
                    <a:pt x="2279" y="9162"/>
                  </a:lnTo>
                  <a:lnTo>
                    <a:pt x="3890" y="11057"/>
                  </a:lnTo>
                  <a:cubicBezTo>
                    <a:pt x="3941" y="11114"/>
                    <a:pt x="4012" y="11149"/>
                    <a:pt x="4088" y="11149"/>
                  </a:cubicBezTo>
                  <a:cubicBezTo>
                    <a:pt x="4167" y="11149"/>
                    <a:pt x="4239" y="11114"/>
                    <a:pt x="4289" y="11057"/>
                  </a:cubicBezTo>
                  <a:lnTo>
                    <a:pt x="5899" y="9162"/>
                  </a:lnTo>
                  <a:lnTo>
                    <a:pt x="12553" y="9162"/>
                  </a:lnTo>
                  <a:cubicBezTo>
                    <a:pt x="13584" y="9162"/>
                    <a:pt x="14421" y="8321"/>
                    <a:pt x="14421" y="7288"/>
                  </a:cubicBezTo>
                  <a:lnTo>
                    <a:pt x="14421" y="1875"/>
                  </a:lnTo>
                  <a:cubicBezTo>
                    <a:pt x="14421" y="841"/>
                    <a:pt x="13584" y="1"/>
                    <a:pt x="12553" y="1"/>
                  </a:cubicBezTo>
                  <a:lnTo>
                    <a:pt x="4337" y="1"/>
                  </a:lnTo>
                  <a:cubicBezTo>
                    <a:pt x="4192" y="1"/>
                    <a:pt x="4073" y="117"/>
                    <a:pt x="4073" y="264"/>
                  </a:cubicBezTo>
                  <a:cubicBezTo>
                    <a:pt x="4073" y="409"/>
                    <a:pt x="4191" y="528"/>
                    <a:pt x="4337" y="528"/>
                  </a:cubicBezTo>
                  <a:lnTo>
                    <a:pt x="12553" y="528"/>
                  </a:lnTo>
                  <a:cubicBezTo>
                    <a:pt x="13293" y="528"/>
                    <a:pt x="13895" y="1131"/>
                    <a:pt x="13895" y="1876"/>
                  </a:cubicBezTo>
                  <a:lnTo>
                    <a:pt x="13895" y="7290"/>
                  </a:lnTo>
                  <a:cubicBezTo>
                    <a:pt x="13895" y="8033"/>
                    <a:pt x="13293" y="8638"/>
                    <a:pt x="12553" y="8638"/>
                  </a:cubicBezTo>
                  <a:lnTo>
                    <a:pt x="5779" y="8638"/>
                  </a:lnTo>
                  <a:cubicBezTo>
                    <a:pt x="5702" y="8638"/>
                    <a:pt x="5628" y="8673"/>
                    <a:pt x="5579" y="8730"/>
                  </a:cubicBezTo>
                  <a:lnTo>
                    <a:pt x="4091" y="10482"/>
                  </a:lnTo>
                  <a:lnTo>
                    <a:pt x="2603" y="8730"/>
                  </a:lnTo>
                  <a:cubicBezTo>
                    <a:pt x="2552" y="8673"/>
                    <a:pt x="2481" y="8638"/>
                    <a:pt x="2403" y="8638"/>
                  </a:cubicBezTo>
                  <a:lnTo>
                    <a:pt x="1873" y="8638"/>
                  </a:lnTo>
                  <a:cubicBezTo>
                    <a:pt x="1131" y="8638"/>
                    <a:pt x="528" y="8035"/>
                    <a:pt x="528" y="7290"/>
                  </a:cubicBezTo>
                  <a:lnTo>
                    <a:pt x="528" y="1876"/>
                  </a:lnTo>
                  <a:cubicBezTo>
                    <a:pt x="528" y="1133"/>
                    <a:pt x="1131" y="528"/>
                    <a:pt x="1873" y="528"/>
                  </a:cubicBezTo>
                  <a:lnTo>
                    <a:pt x="3122" y="528"/>
                  </a:lnTo>
                  <a:cubicBezTo>
                    <a:pt x="3267" y="528"/>
                    <a:pt x="3385" y="409"/>
                    <a:pt x="3385" y="264"/>
                  </a:cubicBezTo>
                  <a:cubicBezTo>
                    <a:pt x="3385" y="118"/>
                    <a:pt x="3268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8291037" y="4390864"/>
              <a:ext cx="292765" cy="160967"/>
            </a:xfrm>
            <a:custGeom>
              <a:avLst/>
              <a:gdLst/>
              <a:ahLst/>
              <a:cxnLst/>
              <a:rect l="l" t="t" r="r" b="b"/>
              <a:pathLst>
                <a:path w="10920" h="6004" extrusionOk="0">
                  <a:moveTo>
                    <a:pt x="10658" y="1"/>
                  </a:moveTo>
                  <a:cubicBezTo>
                    <a:pt x="10513" y="1"/>
                    <a:pt x="10394" y="120"/>
                    <a:pt x="10394" y="264"/>
                  </a:cubicBezTo>
                  <a:lnTo>
                    <a:pt x="10394" y="2143"/>
                  </a:lnTo>
                  <a:cubicBezTo>
                    <a:pt x="10394" y="2885"/>
                    <a:pt x="9792" y="3492"/>
                    <a:pt x="9050" y="3492"/>
                  </a:cubicBezTo>
                  <a:lnTo>
                    <a:pt x="8520" y="3492"/>
                  </a:lnTo>
                  <a:cubicBezTo>
                    <a:pt x="8443" y="3492"/>
                    <a:pt x="8370" y="3525"/>
                    <a:pt x="8320" y="3583"/>
                  </a:cubicBezTo>
                  <a:lnTo>
                    <a:pt x="6831" y="5336"/>
                  </a:lnTo>
                  <a:lnTo>
                    <a:pt x="5344" y="3583"/>
                  </a:lnTo>
                  <a:cubicBezTo>
                    <a:pt x="5293" y="3525"/>
                    <a:pt x="5221" y="3492"/>
                    <a:pt x="5144" y="3492"/>
                  </a:cubicBezTo>
                  <a:lnTo>
                    <a:pt x="1870" y="3492"/>
                  </a:lnTo>
                  <a:cubicBezTo>
                    <a:pt x="1129" y="3492"/>
                    <a:pt x="527" y="2888"/>
                    <a:pt x="527" y="2143"/>
                  </a:cubicBezTo>
                  <a:cubicBezTo>
                    <a:pt x="527" y="1997"/>
                    <a:pt x="410" y="1879"/>
                    <a:pt x="264" y="1879"/>
                  </a:cubicBezTo>
                  <a:cubicBezTo>
                    <a:pt x="116" y="1879"/>
                    <a:pt x="0" y="1997"/>
                    <a:pt x="0" y="2143"/>
                  </a:cubicBezTo>
                  <a:cubicBezTo>
                    <a:pt x="0" y="3175"/>
                    <a:pt x="837" y="4017"/>
                    <a:pt x="1868" y="4017"/>
                  </a:cubicBezTo>
                  <a:lnTo>
                    <a:pt x="5022" y="4017"/>
                  </a:lnTo>
                  <a:lnTo>
                    <a:pt x="6633" y="5911"/>
                  </a:lnTo>
                  <a:cubicBezTo>
                    <a:pt x="6684" y="5969"/>
                    <a:pt x="6754" y="6004"/>
                    <a:pt x="6831" y="6004"/>
                  </a:cubicBezTo>
                  <a:cubicBezTo>
                    <a:pt x="6909" y="6004"/>
                    <a:pt x="6982" y="5969"/>
                    <a:pt x="7031" y="5911"/>
                  </a:cubicBezTo>
                  <a:lnTo>
                    <a:pt x="8642" y="4017"/>
                  </a:lnTo>
                  <a:lnTo>
                    <a:pt x="9050" y="4017"/>
                  </a:lnTo>
                  <a:cubicBezTo>
                    <a:pt x="10081" y="4017"/>
                    <a:pt x="10920" y="3175"/>
                    <a:pt x="10920" y="2143"/>
                  </a:cubicBezTo>
                  <a:lnTo>
                    <a:pt x="10920" y="264"/>
                  </a:lnTo>
                  <a:cubicBezTo>
                    <a:pt x="10920" y="120"/>
                    <a:pt x="10802" y="1"/>
                    <a:pt x="10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8503881" y="4247242"/>
              <a:ext cx="79974" cy="125337"/>
            </a:xfrm>
            <a:custGeom>
              <a:avLst/>
              <a:gdLst/>
              <a:ahLst/>
              <a:cxnLst/>
              <a:rect l="l" t="t" r="r" b="b"/>
              <a:pathLst>
                <a:path w="2983" h="4675" extrusionOk="0">
                  <a:moveTo>
                    <a:pt x="264" y="1"/>
                  </a:moveTo>
                  <a:cubicBezTo>
                    <a:pt x="118" y="1"/>
                    <a:pt x="0" y="119"/>
                    <a:pt x="0" y="264"/>
                  </a:cubicBezTo>
                  <a:cubicBezTo>
                    <a:pt x="0" y="410"/>
                    <a:pt x="116" y="527"/>
                    <a:pt x="264" y="527"/>
                  </a:cubicBezTo>
                  <a:lnTo>
                    <a:pt x="1111" y="527"/>
                  </a:lnTo>
                  <a:cubicBezTo>
                    <a:pt x="1853" y="527"/>
                    <a:pt x="2455" y="1132"/>
                    <a:pt x="2455" y="1878"/>
                  </a:cubicBezTo>
                  <a:lnTo>
                    <a:pt x="2455" y="4411"/>
                  </a:lnTo>
                  <a:cubicBezTo>
                    <a:pt x="2455" y="4556"/>
                    <a:pt x="2571" y="4674"/>
                    <a:pt x="2719" y="4674"/>
                  </a:cubicBezTo>
                  <a:cubicBezTo>
                    <a:pt x="2863" y="4674"/>
                    <a:pt x="2982" y="4556"/>
                    <a:pt x="2982" y="4411"/>
                  </a:cubicBezTo>
                  <a:lnTo>
                    <a:pt x="2982" y="1878"/>
                  </a:lnTo>
                  <a:cubicBezTo>
                    <a:pt x="2981" y="842"/>
                    <a:pt x="214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8241224" y="4283248"/>
              <a:ext cx="42333" cy="42279"/>
            </a:xfrm>
            <a:custGeom>
              <a:avLst/>
              <a:gdLst/>
              <a:ahLst/>
              <a:cxnLst/>
              <a:rect l="l" t="t" r="r" b="b"/>
              <a:pathLst>
                <a:path w="1579" h="1577" extrusionOk="0">
                  <a:moveTo>
                    <a:pt x="789" y="524"/>
                  </a:moveTo>
                  <a:cubicBezTo>
                    <a:pt x="932" y="524"/>
                    <a:pt x="1050" y="643"/>
                    <a:pt x="1050" y="787"/>
                  </a:cubicBezTo>
                  <a:cubicBezTo>
                    <a:pt x="1050" y="934"/>
                    <a:pt x="932" y="1051"/>
                    <a:pt x="789" y="1051"/>
                  </a:cubicBezTo>
                  <a:cubicBezTo>
                    <a:pt x="646" y="1051"/>
                    <a:pt x="528" y="934"/>
                    <a:pt x="528" y="787"/>
                  </a:cubicBezTo>
                  <a:cubicBezTo>
                    <a:pt x="528" y="643"/>
                    <a:pt x="646" y="524"/>
                    <a:pt x="789" y="524"/>
                  </a:cubicBezTo>
                  <a:close/>
                  <a:moveTo>
                    <a:pt x="789" y="0"/>
                  </a:moveTo>
                  <a:cubicBezTo>
                    <a:pt x="354" y="0"/>
                    <a:pt x="1" y="354"/>
                    <a:pt x="1" y="787"/>
                  </a:cubicBezTo>
                  <a:cubicBezTo>
                    <a:pt x="1" y="1223"/>
                    <a:pt x="354" y="1576"/>
                    <a:pt x="789" y="1576"/>
                  </a:cubicBezTo>
                  <a:cubicBezTo>
                    <a:pt x="1224" y="1575"/>
                    <a:pt x="1578" y="1221"/>
                    <a:pt x="1578" y="787"/>
                  </a:cubicBezTo>
                  <a:cubicBezTo>
                    <a:pt x="1578" y="354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8172670" y="4283248"/>
              <a:ext cx="42306" cy="42279"/>
            </a:xfrm>
            <a:custGeom>
              <a:avLst/>
              <a:gdLst/>
              <a:ahLst/>
              <a:cxnLst/>
              <a:rect l="l" t="t" r="r" b="b"/>
              <a:pathLst>
                <a:path w="1578" h="1577" extrusionOk="0">
                  <a:moveTo>
                    <a:pt x="787" y="524"/>
                  </a:moveTo>
                  <a:cubicBezTo>
                    <a:pt x="932" y="524"/>
                    <a:pt x="1049" y="643"/>
                    <a:pt x="1049" y="787"/>
                  </a:cubicBezTo>
                  <a:cubicBezTo>
                    <a:pt x="1049" y="934"/>
                    <a:pt x="930" y="1051"/>
                    <a:pt x="787" y="1051"/>
                  </a:cubicBezTo>
                  <a:cubicBezTo>
                    <a:pt x="644" y="1051"/>
                    <a:pt x="526" y="934"/>
                    <a:pt x="526" y="787"/>
                  </a:cubicBezTo>
                  <a:cubicBezTo>
                    <a:pt x="526" y="643"/>
                    <a:pt x="643" y="524"/>
                    <a:pt x="787" y="524"/>
                  </a:cubicBezTo>
                  <a:close/>
                  <a:moveTo>
                    <a:pt x="789" y="0"/>
                  </a:moveTo>
                  <a:cubicBezTo>
                    <a:pt x="352" y="0"/>
                    <a:pt x="0" y="354"/>
                    <a:pt x="0" y="787"/>
                  </a:cubicBezTo>
                  <a:cubicBezTo>
                    <a:pt x="0" y="1223"/>
                    <a:pt x="354" y="1576"/>
                    <a:pt x="789" y="1576"/>
                  </a:cubicBezTo>
                  <a:cubicBezTo>
                    <a:pt x="1224" y="1576"/>
                    <a:pt x="1578" y="1223"/>
                    <a:pt x="1578" y="787"/>
                  </a:cubicBezTo>
                  <a:cubicBezTo>
                    <a:pt x="1578" y="354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8309884" y="4283248"/>
              <a:ext cx="42306" cy="42279"/>
            </a:xfrm>
            <a:custGeom>
              <a:avLst/>
              <a:gdLst/>
              <a:ahLst/>
              <a:cxnLst/>
              <a:rect l="l" t="t" r="r" b="b"/>
              <a:pathLst>
                <a:path w="1578" h="1577" extrusionOk="0">
                  <a:moveTo>
                    <a:pt x="789" y="524"/>
                  </a:moveTo>
                  <a:cubicBezTo>
                    <a:pt x="932" y="524"/>
                    <a:pt x="1051" y="643"/>
                    <a:pt x="1051" y="787"/>
                  </a:cubicBezTo>
                  <a:cubicBezTo>
                    <a:pt x="1051" y="934"/>
                    <a:pt x="932" y="1051"/>
                    <a:pt x="789" y="1051"/>
                  </a:cubicBezTo>
                  <a:cubicBezTo>
                    <a:pt x="646" y="1051"/>
                    <a:pt x="527" y="934"/>
                    <a:pt x="527" y="787"/>
                  </a:cubicBezTo>
                  <a:cubicBezTo>
                    <a:pt x="527" y="643"/>
                    <a:pt x="646" y="524"/>
                    <a:pt x="789" y="524"/>
                  </a:cubicBezTo>
                  <a:close/>
                  <a:moveTo>
                    <a:pt x="789" y="0"/>
                  </a:moveTo>
                  <a:cubicBezTo>
                    <a:pt x="354" y="0"/>
                    <a:pt x="0" y="354"/>
                    <a:pt x="0" y="787"/>
                  </a:cubicBezTo>
                  <a:cubicBezTo>
                    <a:pt x="0" y="1223"/>
                    <a:pt x="354" y="1576"/>
                    <a:pt x="789" y="1576"/>
                  </a:cubicBezTo>
                  <a:cubicBezTo>
                    <a:pt x="1224" y="1576"/>
                    <a:pt x="1578" y="1221"/>
                    <a:pt x="1578" y="787"/>
                  </a:cubicBezTo>
                  <a:cubicBezTo>
                    <a:pt x="1578" y="354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8378491" y="4283248"/>
              <a:ext cx="42306" cy="42279"/>
            </a:xfrm>
            <a:custGeom>
              <a:avLst/>
              <a:gdLst/>
              <a:ahLst/>
              <a:cxnLst/>
              <a:rect l="l" t="t" r="r" b="b"/>
              <a:pathLst>
                <a:path w="1578" h="1577" extrusionOk="0">
                  <a:moveTo>
                    <a:pt x="789" y="524"/>
                  </a:moveTo>
                  <a:cubicBezTo>
                    <a:pt x="932" y="524"/>
                    <a:pt x="1051" y="643"/>
                    <a:pt x="1051" y="787"/>
                  </a:cubicBezTo>
                  <a:cubicBezTo>
                    <a:pt x="1051" y="934"/>
                    <a:pt x="932" y="1051"/>
                    <a:pt x="789" y="1051"/>
                  </a:cubicBezTo>
                  <a:cubicBezTo>
                    <a:pt x="646" y="1051"/>
                    <a:pt x="527" y="934"/>
                    <a:pt x="527" y="787"/>
                  </a:cubicBezTo>
                  <a:cubicBezTo>
                    <a:pt x="527" y="643"/>
                    <a:pt x="646" y="524"/>
                    <a:pt x="789" y="524"/>
                  </a:cubicBezTo>
                  <a:close/>
                  <a:moveTo>
                    <a:pt x="789" y="0"/>
                  </a:moveTo>
                  <a:cubicBezTo>
                    <a:pt x="354" y="0"/>
                    <a:pt x="0" y="354"/>
                    <a:pt x="0" y="787"/>
                  </a:cubicBezTo>
                  <a:cubicBezTo>
                    <a:pt x="0" y="1223"/>
                    <a:pt x="354" y="1576"/>
                    <a:pt x="789" y="1576"/>
                  </a:cubicBezTo>
                  <a:cubicBezTo>
                    <a:pt x="1224" y="1575"/>
                    <a:pt x="1578" y="1221"/>
                    <a:pt x="1578" y="787"/>
                  </a:cubicBezTo>
                  <a:cubicBezTo>
                    <a:pt x="1578" y="354"/>
                    <a:pt x="1224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8103045" y="4492286"/>
              <a:ext cx="238180" cy="85578"/>
            </a:xfrm>
            <a:custGeom>
              <a:avLst/>
              <a:gdLst/>
              <a:ahLst/>
              <a:cxnLst/>
              <a:rect l="l" t="t" r="r" b="b"/>
              <a:pathLst>
                <a:path w="8884" h="3192" extrusionOk="0">
                  <a:moveTo>
                    <a:pt x="2033" y="1"/>
                  </a:moveTo>
                  <a:cubicBezTo>
                    <a:pt x="1948" y="1"/>
                    <a:pt x="1869" y="40"/>
                    <a:pt x="1820" y="109"/>
                  </a:cubicBezTo>
                  <a:lnTo>
                    <a:pt x="1230" y="926"/>
                  </a:lnTo>
                  <a:lnTo>
                    <a:pt x="1131" y="926"/>
                  </a:lnTo>
                  <a:cubicBezTo>
                    <a:pt x="509" y="926"/>
                    <a:pt x="1" y="1434"/>
                    <a:pt x="1" y="2058"/>
                  </a:cubicBezTo>
                  <a:cubicBezTo>
                    <a:pt x="1" y="2683"/>
                    <a:pt x="509" y="3192"/>
                    <a:pt x="1131" y="3192"/>
                  </a:cubicBezTo>
                  <a:lnTo>
                    <a:pt x="7753" y="3192"/>
                  </a:lnTo>
                  <a:cubicBezTo>
                    <a:pt x="8376" y="3192"/>
                    <a:pt x="8883" y="2683"/>
                    <a:pt x="8883" y="2058"/>
                  </a:cubicBezTo>
                  <a:cubicBezTo>
                    <a:pt x="8882" y="1434"/>
                    <a:pt x="8375" y="926"/>
                    <a:pt x="7751" y="926"/>
                  </a:cubicBezTo>
                  <a:lnTo>
                    <a:pt x="5364" y="926"/>
                  </a:lnTo>
                  <a:cubicBezTo>
                    <a:pt x="5219" y="926"/>
                    <a:pt x="5101" y="1042"/>
                    <a:pt x="5101" y="1190"/>
                  </a:cubicBezTo>
                  <a:cubicBezTo>
                    <a:pt x="5101" y="1334"/>
                    <a:pt x="5216" y="1453"/>
                    <a:pt x="5364" y="1453"/>
                  </a:cubicBezTo>
                  <a:lnTo>
                    <a:pt x="7751" y="1453"/>
                  </a:lnTo>
                  <a:cubicBezTo>
                    <a:pt x="8084" y="1453"/>
                    <a:pt x="8358" y="1726"/>
                    <a:pt x="8358" y="2060"/>
                  </a:cubicBezTo>
                  <a:cubicBezTo>
                    <a:pt x="8358" y="2396"/>
                    <a:pt x="8087" y="2668"/>
                    <a:pt x="7751" y="2668"/>
                  </a:cubicBezTo>
                  <a:lnTo>
                    <a:pt x="1130" y="2668"/>
                  </a:lnTo>
                  <a:cubicBezTo>
                    <a:pt x="797" y="2668"/>
                    <a:pt x="524" y="2396"/>
                    <a:pt x="524" y="2060"/>
                  </a:cubicBezTo>
                  <a:cubicBezTo>
                    <a:pt x="524" y="1726"/>
                    <a:pt x="795" y="1453"/>
                    <a:pt x="1130" y="1453"/>
                  </a:cubicBezTo>
                  <a:lnTo>
                    <a:pt x="1363" y="1453"/>
                  </a:lnTo>
                  <a:cubicBezTo>
                    <a:pt x="1449" y="1453"/>
                    <a:pt x="1527" y="1413"/>
                    <a:pt x="1575" y="1343"/>
                  </a:cubicBezTo>
                  <a:lnTo>
                    <a:pt x="2033" y="713"/>
                  </a:lnTo>
                  <a:lnTo>
                    <a:pt x="2490" y="1343"/>
                  </a:lnTo>
                  <a:cubicBezTo>
                    <a:pt x="2539" y="1411"/>
                    <a:pt x="2618" y="1453"/>
                    <a:pt x="2703" y="1453"/>
                  </a:cubicBezTo>
                  <a:lnTo>
                    <a:pt x="4149" y="1453"/>
                  </a:lnTo>
                  <a:cubicBezTo>
                    <a:pt x="4295" y="1453"/>
                    <a:pt x="4413" y="1334"/>
                    <a:pt x="4413" y="1190"/>
                  </a:cubicBezTo>
                  <a:cubicBezTo>
                    <a:pt x="4413" y="1044"/>
                    <a:pt x="4297" y="926"/>
                    <a:pt x="4149" y="926"/>
                  </a:cubicBezTo>
                  <a:lnTo>
                    <a:pt x="2837" y="926"/>
                  </a:lnTo>
                  <a:lnTo>
                    <a:pt x="2245" y="109"/>
                  </a:lnTo>
                  <a:cubicBezTo>
                    <a:pt x="2197" y="41"/>
                    <a:pt x="2117" y="1"/>
                    <a:pt x="2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8345541" y="4097026"/>
              <a:ext cx="238180" cy="85604"/>
            </a:xfrm>
            <a:custGeom>
              <a:avLst/>
              <a:gdLst/>
              <a:ahLst/>
              <a:cxnLst/>
              <a:rect l="l" t="t" r="r" b="b"/>
              <a:pathLst>
                <a:path w="8884" h="3193" extrusionOk="0">
                  <a:moveTo>
                    <a:pt x="1131" y="1"/>
                  </a:moveTo>
                  <a:cubicBezTo>
                    <a:pt x="510" y="1"/>
                    <a:pt x="1" y="508"/>
                    <a:pt x="1" y="1133"/>
                  </a:cubicBezTo>
                  <a:cubicBezTo>
                    <a:pt x="5" y="1758"/>
                    <a:pt x="511" y="2266"/>
                    <a:pt x="1134" y="2266"/>
                  </a:cubicBezTo>
                  <a:lnTo>
                    <a:pt x="2122" y="2266"/>
                  </a:lnTo>
                  <a:cubicBezTo>
                    <a:pt x="2266" y="2266"/>
                    <a:pt x="2385" y="2147"/>
                    <a:pt x="2385" y="2003"/>
                  </a:cubicBezTo>
                  <a:cubicBezTo>
                    <a:pt x="2385" y="1858"/>
                    <a:pt x="2268" y="1739"/>
                    <a:pt x="2122" y="1739"/>
                  </a:cubicBezTo>
                  <a:lnTo>
                    <a:pt x="1134" y="1739"/>
                  </a:lnTo>
                  <a:cubicBezTo>
                    <a:pt x="800" y="1739"/>
                    <a:pt x="528" y="1467"/>
                    <a:pt x="528" y="1131"/>
                  </a:cubicBezTo>
                  <a:cubicBezTo>
                    <a:pt x="528" y="797"/>
                    <a:pt x="799" y="523"/>
                    <a:pt x="1134" y="523"/>
                  </a:cubicBezTo>
                  <a:lnTo>
                    <a:pt x="7755" y="523"/>
                  </a:lnTo>
                  <a:cubicBezTo>
                    <a:pt x="8089" y="523"/>
                    <a:pt x="8361" y="797"/>
                    <a:pt x="8361" y="1131"/>
                  </a:cubicBezTo>
                  <a:cubicBezTo>
                    <a:pt x="8361" y="1467"/>
                    <a:pt x="8090" y="1739"/>
                    <a:pt x="7755" y="1739"/>
                  </a:cubicBezTo>
                  <a:lnTo>
                    <a:pt x="7521" y="1739"/>
                  </a:lnTo>
                  <a:cubicBezTo>
                    <a:pt x="7437" y="1739"/>
                    <a:pt x="7357" y="1779"/>
                    <a:pt x="7309" y="1848"/>
                  </a:cubicBezTo>
                  <a:lnTo>
                    <a:pt x="6851" y="2479"/>
                  </a:lnTo>
                  <a:lnTo>
                    <a:pt x="6395" y="1848"/>
                  </a:lnTo>
                  <a:cubicBezTo>
                    <a:pt x="6346" y="1780"/>
                    <a:pt x="6267" y="1739"/>
                    <a:pt x="6182" y="1739"/>
                  </a:cubicBezTo>
                  <a:lnTo>
                    <a:pt x="3335" y="1739"/>
                  </a:lnTo>
                  <a:cubicBezTo>
                    <a:pt x="3191" y="1739"/>
                    <a:pt x="3072" y="1855"/>
                    <a:pt x="3072" y="2003"/>
                  </a:cubicBezTo>
                  <a:cubicBezTo>
                    <a:pt x="3072" y="2147"/>
                    <a:pt x="3189" y="2266"/>
                    <a:pt x="3335" y="2266"/>
                  </a:cubicBezTo>
                  <a:lnTo>
                    <a:pt x="6049" y="2266"/>
                  </a:lnTo>
                  <a:lnTo>
                    <a:pt x="6639" y="3082"/>
                  </a:lnTo>
                  <a:cubicBezTo>
                    <a:pt x="6689" y="3150"/>
                    <a:pt x="6767" y="3192"/>
                    <a:pt x="6851" y="3192"/>
                  </a:cubicBezTo>
                  <a:cubicBezTo>
                    <a:pt x="6937" y="3192"/>
                    <a:pt x="7015" y="3153"/>
                    <a:pt x="7065" y="3082"/>
                  </a:cubicBezTo>
                  <a:lnTo>
                    <a:pt x="7655" y="2266"/>
                  </a:lnTo>
                  <a:lnTo>
                    <a:pt x="7753" y="2266"/>
                  </a:lnTo>
                  <a:cubicBezTo>
                    <a:pt x="8376" y="2266"/>
                    <a:pt x="8884" y="1758"/>
                    <a:pt x="8884" y="1133"/>
                  </a:cubicBezTo>
                  <a:cubicBezTo>
                    <a:pt x="8884" y="508"/>
                    <a:pt x="8376" y="1"/>
                    <a:pt x="7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35"/>
          <p:cNvGrpSpPr/>
          <p:nvPr/>
        </p:nvGrpSpPr>
        <p:grpSpPr>
          <a:xfrm>
            <a:off x="559724" y="4097046"/>
            <a:ext cx="480757" cy="480811"/>
            <a:chOff x="559724" y="4097046"/>
            <a:chExt cx="480757" cy="480811"/>
          </a:xfrm>
        </p:grpSpPr>
        <p:sp>
          <p:nvSpPr>
            <p:cNvPr id="282" name="Google Shape;282;p35"/>
            <p:cNvSpPr/>
            <p:nvPr/>
          </p:nvSpPr>
          <p:spPr>
            <a:xfrm>
              <a:off x="594577" y="4104178"/>
              <a:ext cx="410354" cy="382203"/>
            </a:xfrm>
            <a:custGeom>
              <a:avLst/>
              <a:gdLst/>
              <a:ahLst/>
              <a:cxnLst/>
              <a:rect l="l" t="t" r="r" b="b"/>
              <a:pathLst>
                <a:path w="15306" h="14256" extrusionOk="0">
                  <a:moveTo>
                    <a:pt x="1607" y="0"/>
                  </a:moveTo>
                  <a:cubicBezTo>
                    <a:pt x="719" y="0"/>
                    <a:pt x="1" y="723"/>
                    <a:pt x="1" y="1613"/>
                  </a:cubicBezTo>
                  <a:lnTo>
                    <a:pt x="1" y="12642"/>
                  </a:lnTo>
                  <a:cubicBezTo>
                    <a:pt x="1" y="13533"/>
                    <a:pt x="719" y="14256"/>
                    <a:pt x="1607" y="14256"/>
                  </a:cubicBezTo>
                  <a:lnTo>
                    <a:pt x="13699" y="14256"/>
                  </a:lnTo>
                  <a:cubicBezTo>
                    <a:pt x="14584" y="14256"/>
                    <a:pt x="15305" y="13533"/>
                    <a:pt x="15305" y="12642"/>
                  </a:cubicBezTo>
                  <a:lnTo>
                    <a:pt x="15305" y="1613"/>
                  </a:lnTo>
                  <a:cubicBezTo>
                    <a:pt x="15305" y="720"/>
                    <a:pt x="14584" y="0"/>
                    <a:pt x="13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943053" y="4104178"/>
              <a:ext cx="61877" cy="382203"/>
            </a:xfrm>
            <a:custGeom>
              <a:avLst/>
              <a:gdLst/>
              <a:ahLst/>
              <a:cxnLst/>
              <a:rect l="l" t="t" r="r" b="b"/>
              <a:pathLst>
                <a:path w="2308" h="14256" extrusionOk="0">
                  <a:moveTo>
                    <a:pt x="1" y="0"/>
                  </a:moveTo>
                  <a:cubicBezTo>
                    <a:pt x="886" y="0"/>
                    <a:pt x="1607" y="723"/>
                    <a:pt x="1607" y="1613"/>
                  </a:cubicBezTo>
                  <a:lnTo>
                    <a:pt x="1607" y="12642"/>
                  </a:lnTo>
                  <a:cubicBezTo>
                    <a:pt x="1607" y="13533"/>
                    <a:pt x="889" y="14256"/>
                    <a:pt x="1" y="14256"/>
                  </a:cubicBezTo>
                  <a:lnTo>
                    <a:pt x="701" y="14256"/>
                  </a:lnTo>
                  <a:cubicBezTo>
                    <a:pt x="1586" y="14256"/>
                    <a:pt x="2307" y="13533"/>
                    <a:pt x="2307" y="12642"/>
                  </a:cubicBezTo>
                  <a:lnTo>
                    <a:pt x="2307" y="1613"/>
                  </a:lnTo>
                  <a:cubicBezTo>
                    <a:pt x="2307" y="720"/>
                    <a:pt x="1586" y="0"/>
                    <a:pt x="70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622620" y="4160077"/>
              <a:ext cx="354160" cy="299468"/>
            </a:xfrm>
            <a:custGeom>
              <a:avLst/>
              <a:gdLst/>
              <a:ahLst/>
              <a:cxnLst/>
              <a:rect l="l" t="t" r="r" b="b"/>
              <a:pathLst>
                <a:path w="13210" h="11170" extrusionOk="0">
                  <a:moveTo>
                    <a:pt x="568" y="0"/>
                  </a:moveTo>
                  <a:cubicBezTo>
                    <a:pt x="254" y="0"/>
                    <a:pt x="1" y="256"/>
                    <a:pt x="1" y="569"/>
                  </a:cubicBezTo>
                  <a:lnTo>
                    <a:pt x="1" y="10599"/>
                  </a:lnTo>
                  <a:cubicBezTo>
                    <a:pt x="1" y="10914"/>
                    <a:pt x="254" y="11169"/>
                    <a:pt x="568" y="11169"/>
                  </a:cubicBezTo>
                  <a:lnTo>
                    <a:pt x="12641" y="11169"/>
                  </a:lnTo>
                  <a:cubicBezTo>
                    <a:pt x="12955" y="11169"/>
                    <a:pt x="13210" y="10914"/>
                    <a:pt x="13210" y="10599"/>
                  </a:cubicBezTo>
                  <a:lnTo>
                    <a:pt x="13210" y="569"/>
                  </a:lnTo>
                  <a:cubicBezTo>
                    <a:pt x="13210" y="256"/>
                    <a:pt x="12955" y="0"/>
                    <a:pt x="12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942731" y="4160077"/>
              <a:ext cx="34049" cy="299468"/>
            </a:xfrm>
            <a:custGeom>
              <a:avLst/>
              <a:gdLst/>
              <a:ahLst/>
              <a:cxnLst/>
              <a:rect l="l" t="t" r="r" b="b"/>
              <a:pathLst>
                <a:path w="1270" h="11170" extrusionOk="0">
                  <a:moveTo>
                    <a:pt x="1" y="0"/>
                  </a:moveTo>
                  <a:cubicBezTo>
                    <a:pt x="316" y="0"/>
                    <a:pt x="570" y="256"/>
                    <a:pt x="570" y="569"/>
                  </a:cubicBezTo>
                  <a:lnTo>
                    <a:pt x="570" y="10599"/>
                  </a:lnTo>
                  <a:cubicBezTo>
                    <a:pt x="570" y="10914"/>
                    <a:pt x="316" y="11169"/>
                    <a:pt x="1" y="11169"/>
                  </a:cubicBezTo>
                  <a:lnTo>
                    <a:pt x="701" y="11169"/>
                  </a:lnTo>
                  <a:cubicBezTo>
                    <a:pt x="1015" y="11169"/>
                    <a:pt x="1270" y="10914"/>
                    <a:pt x="1270" y="10599"/>
                  </a:cubicBezTo>
                  <a:lnTo>
                    <a:pt x="1270" y="569"/>
                  </a:lnTo>
                  <a:cubicBezTo>
                    <a:pt x="1270" y="256"/>
                    <a:pt x="1015" y="0"/>
                    <a:pt x="70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02756" y="4339811"/>
              <a:ext cx="230646" cy="230995"/>
            </a:xfrm>
            <a:custGeom>
              <a:avLst/>
              <a:gdLst/>
              <a:ahLst/>
              <a:cxnLst/>
              <a:rect l="l" t="t" r="r" b="b"/>
              <a:pathLst>
                <a:path w="8603" h="8616" extrusionOk="0">
                  <a:moveTo>
                    <a:pt x="3530" y="1"/>
                  </a:moveTo>
                  <a:lnTo>
                    <a:pt x="3414" y="744"/>
                  </a:lnTo>
                  <a:lnTo>
                    <a:pt x="2407" y="1163"/>
                  </a:lnTo>
                  <a:lnTo>
                    <a:pt x="1799" y="720"/>
                  </a:lnTo>
                  <a:lnTo>
                    <a:pt x="715" y="1806"/>
                  </a:lnTo>
                  <a:lnTo>
                    <a:pt x="1158" y="2414"/>
                  </a:lnTo>
                  <a:lnTo>
                    <a:pt x="742" y="3422"/>
                  </a:lnTo>
                  <a:lnTo>
                    <a:pt x="0" y="3541"/>
                  </a:lnTo>
                  <a:lnTo>
                    <a:pt x="0" y="5077"/>
                  </a:lnTo>
                  <a:lnTo>
                    <a:pt x="742" y="5196"/>
                  </a:lnTo>
                  <a:lnTo>
                    <a:pt x="1159" y="6204"/>
                  </a:lnTo>
                  <a:lnTo>
                    <a:pt x="717" y="6814"/>
                  </a:lnTo>
                  <a:lnTo>
                    <a:pt x="1800" y="7898"/>
                  </a:lnTo>
                  <a:lnTo>
                    <a:pt x="2409" y="7455"/>
                  </a:lnTo>
                  <a:lnTo>
                    <a:pt x="3417" y="7872"/>
                  </a:lnTo>
                  <a:lnTo>
                    <a:pt x="3536" y="8616"/>
                  </a:lnTo>
                  <a:lnTo>
                    <a:pt x="5070" y="8616"/>
                  </a:lnTo>
                  <a:lnTo>
                    <a:pt x="5189" y="7872"/>
                  </a:lnTo>
                  <a:lnTo>
                    <a:pt x="6194" y="7455"/>
                  </a:lnTo>
                  <a:lnTo>
                    <a:pt x="6804" y="7898"/>
                  </a:lnTo>
                  <a:lnTo>
                    <a:pt x="7888" y="6811"/>
                  </a:lnTo>
                  <a:lnTo>
                    <a:pt x="7447" y="6204"/>
                  </a:lnTo>
                  <a:lnTo>
                    <a:pt x="7862" y="5197"/>
                  </a:lnTo>
                  <a:lnTo>
                    <a:pt x="8603" y="5078"/>
                  </a:lnTo>
                  <a:lnTo>
                    <a:pt x="8603" y="3543"/>
                  </a:lnTo>
                  <a:lnTo>
                    <a:pt x="7859" y="3424"/>
                  </a:lnTo>
                  <a:lnTo>
                    <a:pt x="7442" y="2415"/>
                  </a:lnTo>
                  <a:lnTo>
                    <a:pt x="7885" y="1806"/>
                  </a:lnTo>
                  <a:lnTo>
                    <a:pt x="6799" y="720"/>
                  </a:lnTo>
                  <a:lnTo>
                    <a:pt x="6191" y="1163"/>
                  </a:lnTo>
                  <a:lnTo>
                    <a:pt x="5183" y="744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919487" y="4339891"/>
              <a:ext cx="113916" cy="230915"/>
            </a:xfrm>
            <a:custGeom>
              <a:avLst/>
              <a:gdLst/>
              <a:ahLst/>
              <a:cxnLst/>
              <a:rect l="l" t="t" r="r" b="b"/>
              <a:pathLst>
                <a:path w="4249" h="8613" extrusionOk="0">
                  <a:moveTo>
                    <a:pt x="1" y="1"/>
                  </a:moveTo>
                  <a:lnTo>
                    <a:pt x="136" y="853"/>
                  </a:lnTo>
                  <a:cubicBezTo>
                    <a:pt x="174" y="1094"/>
                    <a:pt x="334" y="1297"/>
                    <a:pt x="559" y="1390"/>
                  </a:cubicBezTo>
                  <a:lnTo>
                    <a:pt x="1568" y="1809"/>
                  </a:lnTo>
                  <a:cubicBezTo>
                    <a:pt x="1654" y="1844"/>
                    <a:pt x="1744" y="1861"/>
                    <a:pt x="1834" y="1861"/>
                  </a:cubicBezTo>
                  <a:cubicBezTo>
                    <a:pt x="1980" y="1861"/>
                    <a:pt x="2125" y="1816"/>
                    <a:pt x="2247" y="1727"/>
                  </a:cubicBezTo>
                  <a:lnTo>
                    <a:pt x="2372" y="1637"/>
                  </a:lnTo>
                  <a:lnTo>
                    <a:pt x="2610" y="1876"/>
                  </a:lnTo>
                  <a:lnTo>
                    <a:pt x="2519" y="2000"/>
                  </a:lnTo>
                  <a:cubicBezTo>
                    <a:pt x="2376" y="2199"/>
                    <a:pt x="2346" y="2454"/>
                    <a:pt x="2441" y="2680"/>
                  </a:cubicBezTo>
                  <a:lnTo>
                    <a:pt x="2858" y="3689"/>
                  </a:lnTo>
                  <a:cubicBezTo>
                    <a:pt x="2953" y="3912"/>
                    <a:pt x="3156" y="4074"/>
                    <a:pt x="3397" y="4112"/>
                  </a:cubicBezTo>
                  <a:lnTo>
                    <a:pt x="3549" y="4136"/>
                  </a:lnTo>
                  <a:lnTo>
                    <a:pt x="3549" y="4475"/>
                  </a:lnTo>
                  <a:lnTo>
                    <a:pt x="3397" y="4499"/>
                  </a:lnTo>
                  <a:cubicBezTo>
                    <a:pt x="3156" y="4536"/>
                    <a:pt x="2953" y="4697"/>
                    <a:pt x="2861" y="4923"/>
                  </a:cubicBezTo>
                  <a:lnTo>
                    <a:pt x="2442" y="5932"/>
                  </a:lnTo>
                  <a:cubicBezTo>
                    <a:pt x="2351" y="6157"/>
                    <a:pt x="2381" y="6413"/>
                    <a:pt x="2524" y="6611"/>
                  </a:cubicBezTo>
                  <a:lnTo>
                    <a:pt x="2614" y="6735"/>
                  </a:lnTo>
                  <a:lnTo>
                    <a:pt x="2375" y="6973"/>
                  </a:lnTo>
                  <a:lnTo>
                    <a:pt x="2251" y="6883"/>
                  </a:lnTo>
                  <a:cubicBezTo>
                    <a:pt x="2129" y="6795"/>
                    <a:pt x="1986" y="6750"/>
                    <a:pt x="1841" y="6750"/>
                  </a:cubicBezTo>
                  <a:cubicBezTo>
                    <a:pt x="1750" y="6750"/>
                    <a:pt x="1658" y="6768"/>
                    <a:pt x="1571" y="6805"/>
                  </a:cubicBezTo>
                  <a:lnTo>
                    <a:pt x="565" y="7222"/>
                  </a:lnTo>
                  <a:cubicBezTo>
                    <a:pt x="340" y="7317"/>
                    <a:pt x="178" y="7520"/>
                    <a:pt x="141" y="7761"/>
                  </a:cubicBezTo>
                  <a:lnTo>
                    <a:pt x="7" y="8613"/>
                  </a:lnTo>
                  <a:lnTo>
                    <a:pt x="716" y="8613"/>
                  </a:lnTo>
                  <a:lnTo>
                    <a:pt x="835" y="7869"/>
                  </a:lnTo>
                  <a:lnTo>
                    <a:pt x="1840" y="7452"/>
                  </a:lnTo>
                  <a:lnTo>
                    <a:pt x="2450" y="7895"/>
                  </a:lnTo>
                  <a:lnTo>
                    <a:pt x="3534" y="6808"/>
                  </a:lnTo>
                  <a:lnTo>
                    <a:pt x="3093" y="6201"/>
                  </a:lnTo>
                  <a:lnTo>
                    <a:pt x="3508" y="5196"/>
                  </a:lnTo>
                  <a:lnTo>
                    <a:pt x="4249" y="5077"/>
                  </a:lnTo>
                  <a:lnTo>
                    <a:pt x="4249" y="3541"/>
                  </a:lnTo>
                  <a:lnTo>
                    <a:pt x="3505" y="3422"/>
                  </a:lnTo>
                  <a:lnTo>
                    <a:pt x="3088" y="2414"/>
                  </a:lnTo>
                  <a:lnTo>
                    <a:pt x="3531" y="1804"/>
                  </a:lnTo>
                  <a:lnTo>
                    <a:pt x="2445" y="719"/>
                  </a:lnTo>
                  <a:lnTo>
                    <a:pt x="1837" y="1161"/>
                  </a:lnTo>
                  <a:lnTo>
                    <a:pt x="829" y="743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62945" y="4400643"/>
              <a:ext cx="109492" cy="109465"/>
            </a:xfrm>
            <a:custGeom>
              <a:avLst/>
              <a:gdLst/>
              <a:ahLst/>
              <a:cxnLst/>
              <a:rect l="l" t="t" r="r" b="b"/>
              <a:pathLst>
                <a:path w="4084" h="4083" extrusionOk="0">
                  <a:moveTo>
                    <a:pt x="2042" y="0"/>
                  </a:moveTo>
                  <a:cubicBezTo>
                    <a:pt x="915" y="0"/>
                    <a:pt x="1" y="914"/>
                    <a:pt x="1" y="2041"/>
                  </a:cubicBezTo>
                  <a:cubicBezTo>
                    <a:pt x="1" y="3169"/>
                    <a:pt x="915" y="4083"/>
                    <a:pt x="2042" y="4083"/>
                  </a:cubicBezTo>
                  <a:cubicBezTo>
                    <a:pt x="3170" y="4083"/>
                    <a:pt x="4083" y="3169"/>
                    <a:pt x="4083" y="2041"/>
                  </a:cubicBezTo>
                  <a:cubicBezTo>
                    <a:pt x="4083" y="914"/>
                    <a:pt x="3170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566775" y="4203375"/>
              <a:ext cx="147214" cy="129680"/>
            </a:xfrm>
            <a:custGeom>
              <a:avLst/>
              <a:gdLst/>
              <a:ahLst/>
              <a:cxnLst/>
              <a:rect l="l" t="t" r="r" b="b"/>
              <a:pathLst>
                <a:path w="5491" h="4837" extrusionOk="0">
                  <a:moveTo>
                    <a:pt x="540" y="0"/>
                  </a:moveTo>
                  <a:cubicBezTo>
                    <a:pt x="242" y="0"/>
                    <a:pt x="1" y="241"/>
                    <a:pt x="1" y="541"/>
                  </a:cubicBezTo>
                  <a:lnTo>
                    <a:pt x="1" y="4837"/>
                  </a:lnTo>
                  <a:lnTo>
                    <a:pt x="1455" y="3731"/>
                  </a:lnTo>
                  <a:lnTo>
                    <a:pt x="4952" y="3731"/>
                  </a:lnTo>
                  <a:cubicBezTo>
                    <a:pt x="5250" y="3731"/>
                    <a:pt x="5490" y="3490"/>
                    <a:pt x="5490" y="3190"/>
                  </a:cubicBezTo>
                  <a:lnTo>
                    <a:pt x="5490" y="542"/>
                  </a:lnTo>
                  <a:cubicBezTo>
                    <a:pt x="5490" y="244"/>
                    <a:pt x="5248" y="0"/>
                    <a:pt x="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680744" y="4203375"/>
              <a:ext cx="33244" cy="100028"/>
            </a:xfrm>
            <a:custGeom>
              <a:avLst/>
              <a:gdLst/>
              <a:ahLst/>
              <a:cxnLst/>
              <a:rect l="l" t="t" r="r" b="b"/>
              <a:pathLst>
                <a:path w="1240" h="3731" extrusionOk="0">
                  <a:moveTo>
                    <a:pt x="1" y="0"/>
                  </a:moveTo>
                  <a:cubicBezTo>
                    <a:pt x="299" y="0"/>
                    <a:pt x="539" y="241"/>
                    <a:pt x="539" y="541"/>
                  </a:cubicBezTo>
                  <a:lnTo>
                    <a:pt x="539" y="3190"/>
                  </a:lnTo>
                  <a:cubicBezTo>
                    <a:pt x="539" y="3488"/>
                    <a:pt x="297" y="3731"/>
                    <a:pt x="1" y="3731"/>
                  </a:cubicBezTo>
                  <a:lnTo>
                    <a:pt x="701" y="3731"/>
                  </a:lnTo>
                  <a:cubicBezTo>
                    <a:pt x="999" y="3731"/>
                    <a:pt x="1239" y="3490"/>
                    <a:pt x="1239" y="3190"/>
                  </a:cubicBezTo>
                  <a:lnTo>
                    <a:pt x="1239" y="542"/>
                  </a:lnTo>
                  <a:cubicBezTo>
                    <a:pt x="1239" y="244"/>
                    <a:pt x="997" y="0"/>
                    <a:pt x="70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795652" y="4332867"/>
              <a:ext cx="244829" cy="244990"/>
            </a:xfrm>
            <a:custGeom>
              <a:avLst/>
              <a:gdLst/>
              <a:ahLst/>
              <a:cxnLst/>
              <a:rect l="l" t="t" r="r" b="b"/>
              <a:pathLst>
                <a:path w="9132" h="9138" extrusionOk="0">
                  <a:moveTo>
                    <a:pt x="5109" y="528"/>
                  </a:moveTo>
                  <a:lnTo>
                    <a:pt x="5192" y="1049"/>
                  </a:lnTo>
                  <a:cubicBezTo>
                    <a:pt x="5207" y="1139"/>
                    <a:pt x="5267" y="1214"/>
                    <a:pt x="5350" y="1250"/>
                  </a:cubicBezTo>
                  <a:lnTo>
                    <a:pt x="6358" y="1669"/>
                  </a:lnTo>
                  <a:cubicBezTo>
                    <a:pt x="6391" y="1682"/>
                    <a:pt x="6424" y="1688"/>
                    <a:pt x="6458" y="1688"/>
                  </a:cubicBezTo>
                  <a:cubicBezTo>
                    <a:pt x="6513" y="1688"/>
                    <a:pt x="6567" y="1671"/>
                    <a:pt x="6613" y="1639"/>
                  </a:cubicBezTo>
                  <a:lnTo>
                    <a:pt x="7039" y="1327"/>
                  </a:lnTo>
                  <a:lnTo>
                    <a:pt x="7807" y="2095"/>
                  </a:lnTo>
                  <a:lnTo>
                    <a:pt x="7496" y="2522"/>
                  </a:lnTo>
                  <a:cubicBezTo>
                    <a:pt x="7444" y="2596"/>
                    <a:pt x="7430" y="2694"/>
                    <a:pt x="7466" y="2777"/>
                  </a:cubicBezTo>
                  <a:lnTo>
                    <a:pt x="7885" y="3785"/>
                  </a:lnTo>
                  <a:cubicBezTo>
                    <a:pt x="7919" y="3869"/>
                    <a:pt x="7995" y="3930"/>
                    <a:pt x="8085" y="3943"/>
                  </a:cubicBezTo>
                  <a:lnTo>
                    <a:pt x="8607" y="4026"/>
                  </a:lnTo>
                  <a:lnTo>
                    <a:pt x="8607" y="5111"/>
                  </a:lnTo>
                  <a:lnTo>
                    <a:pt x="8085" y="5194"/>
                  </a:lnTo>
                  <a:cubicBezTo>
                    <a:pt x="7995" y="5209"/>
                    <a:pt x="7919" y="5269"/>
                    <a:pt x="7885" y="5354"/>
                  </a:cubicBezTo>
                  <a:lnTo>
                    <a:pt x="7466" y="6362"/>
                  </a:lnTo>
                  <a:cubicBezTo>
                    <a:pt x="7430" y="6448"/>
                    <a:pt x="7444" y="6543"/>
                    <a:pt x="7496" y="6617"/>
                  </a:cubicBezTo>
                  <a:lnTo>
                    <a:pt x="7807" y="7044"/>
                  </a:lnTo>
                  <a:lnTo>
                    <a:pt x="7039" y="7812"/>
                  </a:lnTo>
                  <a:lnTo>
                    <a:pt x="6613" y="7502"/>
                  </a:lnTo>
                  <a:cubicBezTo>
                    <a:pt x="6568" y="7468"/>
                    <a:pt x="6514" y="7451"/>
                    <a:pt x="6460" y="7451"/>
                  </a:cubicBezTo>
                  <a:cubicBezTo>
                    <a:pt x="6425" y="7451"/>
                    <a:pt x="6391" y="7458"/>
                    <a:pt x="6358" y="7472"/>
                  </a:cubicBezTo>
                  <a:lnTo>
                    <a:pt x="5351" y="7889"/>
                  </a:lnTo>
                  <a:cubicBezTo>
                    <a:pt x="5267" y="7925"/>
                    <a:pt x="5207" y="8000"/>
                    <a:pt x="5193" y="8090"/>
                  </a:cubicBezTo>
                  <a:lnTo>
                    <a:pt x="5111" y="8611"/>
                  </a:lnTo>
                  <a:lnTo>
                    <a:pt x="4025" y="8611"/>
                  </a:lnTo>
                  <a:lnTo>
                    <a:pt x="3942" y="8090"/>
                  </a:lnTo>
                  <a:cubicBezTo>
                    <a:pt x="3927" y="8000"/>
                    <a:pt x="3867" y="7925"/>
                    <a:pt x="3784" y="7889"/>
                  </a:cubicBezTo>
                  <a:lnTo>
                    <a:pt x="2776" y="7472"/>
                  </a:lnTo>
                  <a:cubicBezTo>
                    <a:pt x="2744" y="7458"/>
                    <a:pt x="2710" y="7451"/>
                    <a:pt x="2677" y="7451"/>
                  </a:cubicBezTo>
                  <a:cubicBezTo>
                    <a:pt x="2621" y="7451"/>
                    <a:pt x="2567" y="7467"/>
                    <a:pt x="2521" y="7500"/>
                  </a:cubicBezTo>
                  <a:lnTo>
                    <a:pt x="2094" y="7812"/>
                  </a:lnTo>
                  <a:lnTo>
                    <a:pt x="1326" y="7044"/>
                  </a:lnTo>
                  <a:lnTo>
                    <a:pt x="1638" y="6617"/>
                  </a:lnTo>
                  <a:cubicBezTo>
                    <a:pt x="1691" y="6543"/>
                    <a:pt x="1703" y="6445"/>
                    <a:pt x="1668" y="6362"/>
                  </a:cubicBezTo>
                  <a:lnTo>
                    <a:pt x="1250" y="5354"/>
                  </a:lnTo>
                  <a:cubicBezTo>
                    <a:pt x="1213" y="5269"/>
                    <a:pt x="1138" y="5209"/>
                    <a:pt x="1048" y="5196"/>
                  </a:cubicBezTo>
                  <a:lnTo>
                    <a:pt x="527" y="5113"/>
                  </a:lnTo>
                  <a:lnTo>
                    <a:pt x="527" y="4028"/>
                  </a:lnTo>
                  <a:lnTo>
                    <a:pt x="1048" y="3945"/>
                  </a:lnTo>
                  <a:cubicBezTo>
                    <a:pt x="1138" y="3930"/>
                    <a:pt x="1213" y="3869"/>
                    <a:pt x="1250" y="3785"/>
                  </a:cubicBezTo>
                  <a:lnTo>
                    <a:pt x="1668" y="2777"/>
                  </a:lnTo>
                  <a:cubicBezTo>
                    <a:pt x="1703" y="2692"/>
                    <a:pt x="1691" y="2596"/>
                    <a:pt x="1638" y="2522"/>
                  </a:cubicBezTo>
                  <a:lnTo>
                    <a:pt x="1326" y="2095"/>
                  </a:lnTo>
                  <a:lnTo>
                    <a:pt x="2094" y="1327"/>
                  </a:lnTo>
                  <a:lnTo>
                    <a:pt x="2521" y="1639"/>
                  </a:lnTo>
                  <a:cubicBezTo>
                    <a:pt x="2567" y="1672"/>
                    <a:pt x="2621" y="1689"/>
                    <a:pt x="2676" y="1689"/>
                  </a:cubicBezTo>
                  <a:cubicBezTo>
                    <a:pt x="2710" y="1689"/>
                    <a:pt x="2744" y="1682"/>
                    <a:pt x="2776" y="1669"/>
                  </a:cubicBezTo>
                  <a:lnTo>
                    <a:pt x="3783" y="1250"/>
                  </a:lnTo>
                  <a:cubicBezTo>
                    <a:pt x="3867" y="1214"/>
                    <a:pt x="3927" y="1139"/>
                    <a:pt x="3941" y="1049"/>
                  </a:cubicBezTo>
                  <a:lnTo>
                    <a:pt x="4024" y="528"/>
                  </a:lnTo>
                  <a:close/>
                  <a:moveTo>
                    <a:pt x="3798" y="1"/>
                  </a:moveTo>
                  <a:cubicBezTo>
                    <a:pt x="3667" y="1"/>
                    <a:pt x="3559" y="96"/>
                    <a:pt x="3538" y="224"/>
                  </a:cubicBezTo>
                  <a:lnTo>
                    <a:pt x="3444" y="821"/>
                  </a:lnTo>
                  <a:lnTo>
                    <a:pt x="2708" y="1127"/>
                  </a:lnTo>
                  <a:lnTo>
                    <a:pt x="2219" y="770"/>
                  </a:lnTo>
                  <a:cubicBezTo>
                    <a:pt x="2172" y="737"/>
                    <a:pt x="2119" y="721"/>
                    <a:pt x="2065" y="721"/>
                  </a:cubicBezTo>
                  <a:cubicBezTo>
                    <a:pt x="1997" y="721"/>
                    <a:pt x="1930" y="747"/>
                    <a:pt x="1879" y="797"/>
                  </a:cubicBezTo>
                  <a:lnTo>
                    <a:pt x="795" y="1883"/>
                  </a:lnTo>
                  <a:cubicBezTo>
                    <a:pt x="705" y="1974"/>
                    <a:pt x="691" y="2117"/>
                    <a:pt x="768" y="2223"/>
                  </a:cubicBezTo>
                  <a:lnTo>
                    <a:pt x="1123" y="2712"/>
                  </a:lnTo>
                  <a:lnTo>
                    <a:pt x="819" y="3448"/>
                  </a:lnTo>
                  <a:lnTo>
                    <a:pt x="223" y="3544"/>
                  </a:lnTo>
                  <a:cubicBezTo>
                    <a:pt x="95" y="3565"/>
                    <a:pt x="0" y="3674"/>
                    <a:pt x="0" y="3803"/>
                  </a:cubicBezTo>
                  <a:lnTo>
                    <a:pt x="0" y="5339"/>
                  </a:lnTo>
                  <a:cubicBezTo>
                    <a:pt x="0" y="5470"/>
                    <a:pt x="95" y="5578"/>
                    <a:pt x="223" y="5599"/>
                  </a:cubicBezTo>
                  <a:lnTo>
                    <a:pt x="819" y="5692"/>
                  </a:lnTo>
                  <a:lnTo>
                    <a:pt x="1123" y="6428"/>
                  </a:lnTo>
                  <a:lnTo>
                    <a:pt x="768" y="6918"/>
                  </a:lnTo>
                  <a:cubicBezTo>
                    <a:pt x="693" y="7023"/>
                    <a:pt x="705" y="7166"/>
                    <a:pt x="795" y="7258"/>
                  </a:cubicBezTo>
                  <a:lnTo>
                    <a:pt x="1880" y="8345"/>
                  </a:lnTo>
                  <a:cubicBezTo>
                    <a:pt x="1931" y="8396"/>
                    <a:pt x="1998" y="8421"/>
                    <a:pt x="2065" y="8421"/>
                  </a:cubicBezTo>
                  <a:cubicBezTo>
                    <a:pt x="2119" y="8421"/>
                    <a:pt x="2173" y="8405"/>
                    <a:pt x="2220" y="8370"/>
                  </a:cubicBezTo>
                  <a:lnTo>
                    <a:pt x="2710" y="8015"/>
                  </a:lnTo>
                  <a:lnTo>
                    <a:pt x="3446" y="8319"/>
                  </a:lnTo>
                  <a:lnTo>
                    <a:pt x="3542" y="8917"/>
                  </a:lnTo>
                  <a:cubicBezTo>
                    <a:pt x="3562" y="9045"/>
                    <a:pt x="3672" y="9138"/>
                    <a:pt x="3801" y="9138"/>
                  </a:cubicBezTo>
                  <a:lnTo>
                    <a:pt x="5335" y="9138"/>
                  </a:lnTo>
                  <a:cubicBezTo>
                    <a:pt x="5464" y="9138"/>
                    <a:pt x="5574" y="9045"/>
                    <a:pt x="5594" y="8917"/>
                  </a:cubicBezTo>
                  <a:lnTo>
                    <a:pt x="5689" y="8318"/>
                  </a:lnTo>
                  <a:lnTo>
                    <a:pt x="6425" y="8014"/>
                  </a:lnTo>
                  <a:lnTo>
                    <a:pt x="6914" y="8369"/>
                  </a:lnTo>
                  <a:cubicBezTo>
                    <a:pt x="6960" y="8402"/>
                    <a:pt x="7014" y="8418"/>
                    <a:pt x="7068" y="8418"/>
                  </a:cubicBezTo>
                  <a:cubicBezTo>
                    <a:pt x="7135" y="8418"/>
                    <a:pt x="7203" y="8392"/>
                    <a:pt x="7254" y="8342"/>
                  </a:cubicBezTo>
                  <a:lnTo>
                    <a:pt x="8338" y="7256"/>
                  </a:lnTo>
                  <a:cubicBezTo>
                    <a:pt x="8428" y="7165"/>
                    <a:pt x="8442" y="7022"/>
                    <a:pt x="8364" y="6916"/>
                  </a:cubicBezTo>
                  <a:lnTo>
                    <a:pt x="8008" y="6427"/>
                  </a:lnTo>
                  <a:lnTo>
                    <a:pt x="8314" y="5691"/>
                  </a:lnTo>
                  <a:lnTo>
                    <a:pt x="8910" y="5595"/>
                  </a:lnTo>
                  <a:cubicBezTo>
                    <a:pt x="9038" y="5575"/>
                    <a:pt x="9131" y="5465"/>
                    <a:pt x="9131" y="5336"/>
                  </a:cubicBezTo>
                  <a:lnTo>
                    <a:pt x="9131" y="3800"/>
                  </a:lnTo>
                  <a:cubicBezTo>
                    <a:pt x="9131" y="3671"/>
                    <a:pt x="9038" y="3561"/>
                    <a:pt x="8910" y="3540"/>
                  </a:cubicBezTo>
                  <a:lnTo>
                    <a:pt x="8314" y="3446"/>
                  </a:lnTo>
                  <a:lnTo>
                    <a:pt x="8008" y="2710"/>
                  </a:lnTo>
                  <a:lnTo>
                    <a:pt x="8364" y="2221"/>
                  </a:lnTo>
                  <a:cubicBezTo>
                    <a:pt x="8439" y="2116"/>
                    <a:pt x="8428" y="1973"/>
                    <a:pt x="8338" y="1881"/>
                  </a:cubicBezTo>
                  <a:lnTo>
                    <a:pt x="7253" y="796"/>
                  </a:lnTo>
                  <a:cubicBezTo>
                    <a:pt x="7201" y="744"/>
                    <a:pt x="7134" y="718"/>
                    <a:pt x="7066" y="718"/>
                  </a:cubicBezTo>
                  <a:cubicBezTo>
                    <a:pt x="7012" y="718"/>
                    <a:pt x="6958" y="734"/>
                    <a:pt x="6911" y="769"/>
                  </a:cubicBezTo>
                  <a:lnTo>
                    <a:pt x="6422" y="1124"/>
                  </a:lnTo>
                  <a:lnTo>
                    <a:pt x="5687" y="820"/>
                  </a:lnTo>
                  <a:lnTo>
                    <a:pt x="5591" y="224"/>
                  </a:lnTo>
                  <a:cubicBezTo>
                    <a:pt x="5570" y="96"/>
                    <a:pt x="5461" y="1"/>
                    <a:pt x="5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587767" y="4097127"/>
              <a:ext cx="284347" cy="85283"/>
            </a:xfrm>
            <a:custGeom>
              <a:avLst/>
              <a:gdLst/>
              <a:ahLst/>
              <a:cxnLst/>
              <a:rect l="l" t="t" r="r" b="b"/>
              <a:pathLst>
                <a:path w="10606" h="3181" extrusionOk="0">
                  <a:moveTo>
                    <a:pt x="1870" y="0"/>
                  </a:moveTo>
                  <a:cubicBezTo>
                    <a:pt x="839" y="0"/>
                    <a:pt x="2" y="840"/>
                    <a:pt x="2" y="1876"/>
                  </a:cubicBezTo>
                  <a:lnTo>
                    <a:pt x="2" y="2917"/>
                  </a:lnTo>
                  <a:cubicBezTo>
                    <a:pt x="0" y="3063"/>
                    <a:pt x="119" y="3181"/>
                    <a:pt x="264" y="3181"/>
                  </a:cubicBezTo>
                  <a:cubicBezTo>
                    <a:pt x="408" y="3181"/>
                    <a:pt x="527" y="3065"/>
                    <a:pt x="527" y="2917"/>
                  </a:cubicBezTo>
                  <a:lnTo>
                    <a:pt x="527" y="1876"/>
                  </a:lnTo>
                  <a:cubicBezTo>
                    <a:pt x="527" y="1130"/>
                    <a:pt x="1129" y="527"/>
                    <a:pt x="1870" y="527"/>
                  </a:cubicBezTo>
                  <a:lnTo>
                    <a:pt x="10342" y="527"/>
                  </a:lnTo>
                  <a:cubicBezTo>
                    <a:pt x="10486" y="527"/>
                    <a:pt x="10605" y="409"/>
                    <a:pt x="10605" y="263"/>
                  </a:cubicBezTo>
                  <a:cubicBezTo>
                    <a:pt x="10605" y="117"/>
                    <a:pt x="10488" y="0"/>
                    <a:pt x="10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890800" y="4097046"/>
              <a:ext cx="121181" cy="249789"/>
            </a:xfrm>
            <a:custGeom>
              <a:avLst/>
              <a:gdLst/>
              <a:ahLst/>
              <a:cxnLst/>
              <a:rect l="l" t="t" r="r" b="b"/>
              <a:pathLst>
                <a:path w="4520" h="9317" extrusionOk="0">
                  <a:moveTo>
                    <a:pt x="264" y="0"/>
                  </a:moveTo>
                  <a:cubicBezTo>
                    <a:pt x="118" y="0"/>
                    <a:pt x="1" y="119"/>
                    <a:pt x="1" y="263"/>
                  </a:cubicBezTo>
                  <a:cubicBezTo>
                    <a:pt x="1" y="411"/>
                    <a:pt x="118" y="527"/>
                    <a:pt x="264" y="527"/>
                  </a:cubicBezTo>
                  <a:lnTo>
                    <a:pt x="2650" y="527"/>
                  </a:lnTo>
                  <a:cubicBezTo>
                    <a:pt x="3391" y="527"/>
                    <a:pt x="3993" y="1133"/>
                    <a:pt x="3993" y="1877"/>
                  </a:cubicBezTo>
                  <a:lnTo>
                    <a:pt x="3993" y="9053"/>
                  </a:lnTo>
                  <a:cubicBezTo>
                    <a:pt x="3993" y="9197"/>
                    <a:pt x="4110" y="9316"/>
                    <a:pt x="4256" y="9316"/>
                  </a:cubicBezTo>
                  <a:cubicBezTo>
                    <a:pt x="4401" y="9316"/>
                    <a:pt x="4519" y="9200"/>
                    <a:pt x="4519" y="9053"/>
                  </a:cubicBezTo>
                  <a:lnTo>
                    <a:pt x="4519" y="1877"/>
                  </a:lnTo>
                  <a:cubicBezTo>
                    <a:pt x="4519" y="841"/>
                    <a:pt x="3681" y="0"/>
                    <a:pt x="2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587713" y="4339569"/>
              <a:ext cx="195606" cy="153863"/>
            </a:xfrm>
            <a:custGeom>
              <a:avLst/>
              <a:gdLst/>
              <a:ahLst/>
              <a:cxnLst/>
              <a:rect l="l" t="t" r="r" b="b"/>
              <a:pathLst>
                <a:path w="7296" h="5739" extrusionOk="0">
                  <a:moveTo>
                    <a:pt x="264" y="1"/>
                  </a:moveTo>
                  <a:cubicBezTo>
                    <a:pt x="118" y="1"/>
                    <a:pt x="1" y="120"/>
                    <a:pt x="1" y="264"/>
                  </a:cubicBezTo>
                  <a:lnTo>
                    <a:pt x="1" y="3862"/>
                  </a:lnTo>
                  <a:cubicBezTo>
                    <a:pt x="1" y="4897"/>
                    <a:pt x="839" y="5739"/>
                    <a:pt x="1869" y="5739"/>
                  </a:cubicBezTo>
                  <a:lnTo>
                    <a:pt x="7031" y="5739"/>
                  </a:lnTo>
                  <a:cubicBezTo>
                    <a:pt x="7175" y="5739"/>
                    <a:pt x="7294" y="5620"/>
                    <a:pt x="7294" y="5476"/>
                  </a:cubicBezTo>
                  <a:cubicBezTo>
                    <a:pt x="7296" y="5328"/>
                    <a:pt x="7177" y="5212"/>
                    <a:pt x="7032" y="5212"/>
                  </a:cubicBezTo>
                  <a:lnTo>
                    <a:pt x="1870" y="5212"/>
                  </a:lnTo>
                  <a:cubicBezTo>
                    <a:pt x="1130" y="5212"/>
                    <a:pt x="528" y="4605"/>
                    <a:pt x="528" y="3862"/>
                  </a:cubicBezTo>
                  <a:lnTo>
                    <a:pt x="528" y="264"/>
                  </a:lnTo>
                  <a:cubicBezTo>
                    <a:pt x="528" y="120"/>
                    <a:pt x="410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684095" y="4452466"/>
              <a:ext cx="96007" cy="14129"/>
            </a:xfrm>
            <a:custGeom>
              <a:avLst/>
              <a:gdLst/>
              <a:ahLst/>
              <a:cxnLst/>
              <a:rect l="l" t="t" r="r" b="b"/>
              <a:pathLst>
                <a:path w="3581" h="527" extrusionOk="0">
                  <a:moveTo>
                    <a:pt x="264" y="0"/>
                  </a:moveTo>
                  <a:cubicBezTo>
                    <a:pt x="119" y="0"/>
                    <a:pt x="1" y="117"/>
                    <a:pt x="1" y="263"/>
                  </a:cubicBezTo>
                  <a:cubicBezTo>
                    <a:pt x="1" y="408"/>
                    <a:pt x="119" y="527"/>
                    <a:pt x="264" y="527"/>
                  </a:cubicBezTo>
                  <a:lnTo>
                    <a:pt x="3317" y="527"/>
                  </a:lnTo>
                  <a:cubicBezTo>
                    <a:pt x="3461" y="527"/>
                    <a:pt x="3580" y="408"/>
                    <a:pt x="3580" y="263"/>
                  </a:cubicBezTo>
                  <a:cubicBezTo>
                    <a:pt x="3580" y="117"/>
                    <a:pt x="3463" y="0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615810" y="4324797"/>
              <a:ext cx="49438" cy="141798"/>
            </a:xfrm>
            <a:custGeom>
              <a:avLst/>
              <a:gdLst/>
              <a:ahLst/>
              <a:cxnLst/>
              <a:rect l="l" t="t" r="r" b="b"/>
              <a:pathLst>
                <a:path w="1844" h="5289" extrusionOk="0">
                  <a:moveTo>
                    <a:pt x="264" y="1"/>
                  </a:moveTo>
                  <a:cubicBezTo>
                    <a:pt x="119" y="1"/>
                    <a:pt x="1" y="120"/>
                    <a:pt x="1" y="264"/>
                  </a:cubicBezTo>
                  <a:lnTo>
                    <a:pt x="1" y="4456"/>
                  </a:lnTo>
                  <a:cubicBezTo>
                    <a:pt x="1" y="4916"/>
                    <a:pt x="372" y="5289"/>
                    <a:pt x="830" y="5289"/>
                  </a:cubicBezTo>
                  <a:lnTo>
                    <a:pt x="1580" y="5289"/>
                  </a:lnTo>
                  <a:cubicBezTo>
                    <a:pt x="1724" y="5289"/>
                    <a:pt x="1843" y="5170"/>
                    <a:pt x="1843" y="5025"/>
                  </a:cubicBezTo>
                  <a:cubicBezTo>
                    <a:pt x="1843" y="4879"/>
                    <a:pt x="1726" y="4762"/>
                    <a:pt x="1580" y="4762"/>
                  </a:cubicBezTo>
                  <a:lnTo>
                    <a:pt x="830" y="4762"/>
                  </a:lnTo>
                  <a:cubicBezTo>
                    <a:pt x="663" y="4762"/>
                    <a:pt x="526" y="4624"/>
                    <a:pt x="526" y="4455"/>
                  </a:cubicBezTo>
                  <a:lnTo>
                    <a:pt x="526" y="263"/>
                  </a:lnTo>
                  <a:cubicBezTo>
                    <a:pt x="527" y="118"/>
                    <a:pt x="409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615891" y="4153052"/>
              <a:ext cx="367994" cy="187482"/>
            </a:xfrm>
            <a:custGeom>
              <a:avLst/>
              <a:gdLst/>
              <a:ahLst/>
              <a:cxnLst/>
              <a:rect l="l" t="t" r="r" b="b"/>
              <a:pathLst>
                <a:path w="13726" h="6993" extrusionOk="0">
                  <a:moveTo>
                    <a:pt x="832" y="0"/>
                  </a:moveTo>
                  <a:cubicBezTo>
                    <a:pt x="374" y="0"/>
                    <a:pt x="1" y="372"/>
                    <a:pt x="1" y="831"/>
                  </a:cubicBezTo>
                  <a:cubicBezTo>
                    <a:pt x="1" y="977"/>
                    <a:pt x="118" y="1095"/>
                    <a:pt x="264" y="1095"/>
                  </a:cubicBezTo>
                  <a:cubicBezTo>
                    <a:pt x="412" y="1095"/>
                    <a:pt x="527" y="979"/>
                    <a:pt x="527" y="831"/>
                  </a:cubicBezTo>
                  <a:cubicBezTo>
                    <a:pt x="527" y="663"/>
                    <a:pt x="666" y="526"/>
                    <a:pt x="833" y="526"/>
                  </a:cubicBezTo>
                  <a:lnTo>
                    <a:pt x="12898" y="526"/>
                  </a:lnTo>
                  <a:cubicBezTo>
                    <a:pt x="13065" y="526"/>
                    <a:pt x="13202" y="663"/>
                    <a:pt x="13202" y="831"/>
                  </a:cubicBezTo>
                  <a:lnTo>
                    <a:pt x="13202" y="6729"/>
                  </a:lnTo>
                  <a:cubicBezTo>
                    <a:pt x="13199" y="6873"/>
                    <a:pt x="13318" y="6992"/>
                    <a:pt x="13462" y="6992"/>
                  </a:cubicBezTo>
                  <a:cubicBezTo>
                    <a:pt x="13607" y="6992"/>
                    <a:pt x="13726" y="6873"/>
                    <a:pt x="13726" y="6729"/>
                  </a:cubicBezTo>
                  <a:lnTo>
                    <a:pt x="13726" y="831"/>
                  </a:lnTo>
                  <a:cubicBezTo>
                    <a:pt x="13726" y="372"/>
                    <a:pt x="13352" y="0"/>
                    <a:pt x="1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636749" y="4124607"/>
              <a:ext cx="42896" cy="14129"/>
            </a:xfrm>
            <a:custGeom>
              <a:avLst/>
              <a:gdLst/>
              <a:ahLst/>
              <a:cxnLst/>
              <a:rect l="l" t="t" r="r" b="b"/>
              <a:pathLst>
                <a:path w="1600" h="527" extrusionOk="0">
                  <a:moveTo>
                    <a:pt x="264" y="0"/>
                  </a:moveTo>
                  <a:cubicBezTo>
                    <a:pt x="118" y="0"/>
                    <a:pt x="1" y="119"/>
                    <a:pt x="1" y="264"/>
                  </a:cubicBezTo>
                  <a:cubicBezTo>
                    <a:pt x="2" y="410"/>
                    <a:pt x="118" y="527"/>
                    <a:pt x="264" y="527"/>
                  </a:cubicBezTo>
                  <a:lnTo>
                    <a:pt x="1336" y="527"/>
                  </a:lnTo>
                  <a:cubicBezTo>
                    <a:pt x="1481" y="527"/>
                    <a:pt x="1599" y="408"/>
                    <a:pt x="1599" y="264"/>
                  </a:cubicBezTo>
                  <a:cubicBezTo>
                    <a:pt x="1599" y="119"/>
                    <a:pt x="1484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693050" y="4124607"/>
              <a:ext cx="42896" cy="14129"/>
            </a:xfrm>
            <a:custGeom>
              <a:avLst/>
              <a:gdLst/>
              <a:ahLst/>
              <a:cxnLst/>
              <a:rect l="l" t="t" r="r" b="b"/>
              <a:pathLst>
                <a:path w="1600" h="527" extrusionOk="0">
                  <a:moveTo>
                    <a:pt x="264" y="0"/>
                  </a:moveTo>
                  <a:cubicBezTo>
                    <a:pt x="118" y="0"/>
                    <a:pt x="1" y="119"/>
                    <a:pt x="1" y="264"/>
                  </a:cubicBezTo>
                  <a:cubicBezTo>
                    <a:pt x="1" y="408"/>
                    <a:pt x="117" y="527"/>
                    <a:pt x="264" y="527"/>
                  </a:cubicBezTo>
                  <a:lnTo>
                    <a:pt x="1336" y="527"/>
                  </a:lnTo>
                  <a:cubicBezTo>
                    <a:pt x="1480" y="527"/>
                    <a:pt x="1599" y="408"/>
                    <a:pt x="1599" y="264"/>
                  </a:cubicBezTo>
                  <a:cubicBezTo>
                    <a:pt x="1599" y="119"/>
                    <a:pt x="1483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59724" y="4196190"/>
              <a:ext cx="161209" cy="143809"/>
            </a:xfrm>
            <a:custGeom>
              <a:avLst/>
              <a:gdLst/>
              <a:ahLst/>
              <a:cxnLst/>
              <a:rect l="l" t="t" r="r" b="b"/>
              <a:pathLst>
                <a:path w="6013" h="5364" extrusionOk="0">
                  <a:moveTo>
                    <a:pt x="801" y="0"/>
                  </a:moveTo>
                  <a:cubicBezTo>
                    <a:pt x="360" y="0"/>
                    <a:pt x="0" y="362"/>
                    <a:pt x="0" y="803"/>
                  </a:cubicBezTo>
                  <a:lnTo>
                    <a:pt x="0" y="5103"/>
                  </a:lnTo>
                  <a:cubicBezTo>
                    <a:pt x="0" y="5203"/>
                    <a:pt x="56" y="5295"/>
                    <a:pt x="146" y="5338"/>
                  </a:cubicBezTo>
                  <a:cubicBezTo>
                    <a:pt x="184" y="5356"/>
                    <a:pt x="225" y="5364"/>
                    <a:pt x="264" y="5364"/>
                  </a:cubicBezTo>
                  <a:cubicBezTo>
                    <a:pt x="319" y="5364"/>
                    <a:pt x="377" y="5346"/>
                    <a:pt x="423" y="5310"/>
                  </a:cubicBezTo>
                  <a:lnTo>
                    <a:pt x="1807" y="4256"/>
                  </a:lnTo>
                  <a:lnTo>
                    <a:pt x="5210" y="4256"/>
                  </a:lnTo>
                  <a:lnTo>
                    <a:pt x="5210" y="4260"/>
                  </a:lnTo>
                  <a:cubicBezTo>
                    <a:pt x="5653" y="4260"/>
                    <a:pt x="6012" y="3899"/>
                    <a:pt x="6012" y="3457"/>
                  </a:cubicBezTo>
                  <a:lnTo>
                    <a:pt x="6012" y="806"/>
                  </a:lnTo>
                  <a:cubicBezTo>
                    <a:pt x="6012" y="363"/>
                    <a:pt x="5653" y="2"/>
                    <a:pt x="5210" y="2"/>
                  </a:cubicBezTo>
                  <a:lnTo>
                    <a:pt x="4886" y="2"/>
                  </a:lnTo>
                  <a:cubicBezTo>
                    <a:pt x="4742" y="2"/>
                    <a:pt x="4623" y="118"/>
                    <a:pt x="4623" y="265"/>
                  </a:cubicBezTo>
                  <a:cubicBezTo>
                    <a:pt x="4623" y="410"/>
                    <a:pt x="4740" y="529"/>
                    <a:pt x="4886" y="529"/>
                  </a:cubicBezTo>
                  <a:lnTo>
                    <a:pt x="5210" y="529"/>
                  </a:lnTo>
                  <a:cubicBezTo>
                    <a:pt x="5362" y="529"/>
                    <a:pt x="5487" y="652"/>
                    <a:pt x="5487" y="807"/>
                  </a:cubicBezTo>
                  <a:lnTo>
                    <a:pt x="5487" y="3458"/>
                  </a:lnTo>
                  <a:cubicBezTo>
                    <a:pt x="5487" y="3613"/>
                    <a:pt x="5362" y="3737"/>
                    <a:pt x="5210" y="3737"/>
                  </a:cubicBezTo>
                  <a:lnTo>
                    <a:pt x="1718" y="3737"/>
                  </a:lnTo>
                  <a:cubicBezTo>
                    <a:pt x="1659" y="3737"/>
                    <a:pt x="1605" y="3756"/>
                    <a:pt x="1558" y="3791"/>
                  </a:cubicBezTo>
                  <a:lnTo>
                    <a:pt x="526" y="4578"/>
                  </a:lnTo>
                  <a:lnTo>
                    <a:pt x="526" y="806"/>
                  </a:lnTo>
                  <a:cubicBezTo>
                    <a:pt x="526" y="651"/>
                    <a:pt x="649" y="527"/>
                    <a:pt x="801" y="527"/>
                  </a:cubicBezTo>
                  <a:lnTo>
                    <a:pt x="3679" y="527"/>
                  </a:lnTo>
                  <a:cubicBezTo>
                    <a:pt x="3824" y="527"/>
                    <a:pt x="3943" y="408"/>
                    <a:pt x="3943" y="264"/>
                  </a:cubicBezTo>
                  <a:cubicBezTo>
                    <a:pt x="3943" y="118"/>
                    <a:pt x="3825" y="0"/>
                    <a:pt x="3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595703" y="4229756"/>
              <a:ext cx="91958" cy="14156"/>
            </a:xfrm>
            <a:custGeom>
              <a:avLst/>
              <a:gdLst/>
              <a:ahLst/>
              <a:cxnLst/>
              <a:rect l="l" t="t" r="r" b="b"/>
              <a:pathLst>
                <a:path w="3430" h="528" extrusionOk="0">
                  <a:moveTo>
                    <a:pt x="264" y="1"/>
                  </a:moveTo>
                  <a:cubicBezTo>
                    <a:pt x="120" y="1"/>
                    <a:pt x="1" y="118"/>
                    <a:pt x="1" y="264"/>
                  </a:cubicBezTo>
                  <a:cubicBezTo>
                    <a:pt x="1" y="409"/>
                    <a:pt x="118" y="528"/>
                    <a:pt x="264" y="528"/>
                  </a:cubicBezTo>
                  <a:lnTo>
                    <a:pt x="3167" y="528"/>
                  </a:lnTo>
                  <a:cubicBezTo>
                    <a:pt x="3313" y="526"/>
                    <a:pt x="3430" y="409"/>
                    <a:pt x="3430" y="264"/>
                  </a:cubicBezTo>
                  <a:cubicBezTo>
                    <a:pt x="3430" y="120"/>
                    <a:pt x="3313" y="1"/>
                    <a:pt x="3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595783" y="4261686"/>
              <a:ext cx="82575" cy="14156"/>
            </a:xfrm>
            <a:custGeom>
              <a:avLst/>
              <a:gdLst/>
              <a:ahLst/>
              <a:cxnLst/>
              <a:rect l="l" t="t" r="r" b="b"/>
              <a:pathLst>
                <a:path w="3080" h="528" extrusionOk="0">
                  <a:moveTo>
                    <a:pt x="264" y="1"/>
                  </a:moveTo>
                  <a:cubicBezTo>
                    <a:pt x="118" y="1"/>
                    <a:pt x="1" y="119"/>
                    <a:pt x="1" y="264"/>
                  </a:cubicBezTo>
                  <a:cubicBezTo>
                    <a:pt x="1" y="410"/>
                    <a:pt x="117" y="527"/>
                    <a:pt x="264" y="527"/>
                  </a:cubicBezTo>
                  <a:lnTo>
                    <a:pt x="2816" y="527"/>
                  </a:lnTo>
                  <a:cubicBezTo>
                    <a:pt x="2960" y="527"/>
                    <a:pt x="3079" y="410"/>
                    <a:pt x="3079" y="264"/>
                  </a:cubicBezTo>
                  <a:cubicBezTo>
                    <a:pt x="3079" y="119"/>
                    <a:pt x="2962" y="1"/>
                    <a:pt x="2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855813" y="4393565"/>
              <a:ext cx="123648" cy="123621"/>
            </a:xfrm>
            <a:custGeom>
              <a:avLst/>
              <a:gdLst/>
              <a:ahLst/>
              <a:cxnLst/>
              <a:rect l="l" t="t" r="r" b="b"/>
              <a:pathLst>
                <a:path w="4612" h="4611" extrusionOk="0">
                  <a:moveTo>
                    <a:pt x="2304" y="1"/>
                  </a:moveTo>
                  <a:cubicBezTo>
                    <a:pt x="1035" y="1"/>
                    <a:pt x="1" y="1035"/>
                    <a:pt x="1" y="2305"/>
                  </a:cubicBezTo>
                  <a:cubicBezTo>
                    <a:pt x="1" y="3576"/>
                    <a:pt x="1035" y="4610"/>
                    <a:pt x="2304" y="4610"/>
                  </a:cubicBezTo>
                  <a:cubicBezTo>
                    <a:pt x="3574" y="4610"/>
                    <a:pt x="4607" y="3576"/>
                    <a:pt x="4607" y="2305"/>
                  </a:cubicBezTo>
                  <a:cubicBezTo>
                    <a:pt x="4611" y="2161"/>
                    <a:pt x="4492" y="2042"/>
                    <a:pt x="4348" y="2042"/>
                  </a:cubicBezTo>
                  <a:cubicBezTo>
                    <a:pt x="4203" y="2042"/>
                    <a:pt x="4084" y="2161"/>
                    <a:pt x="4084" y="2305"/>
                  </a:cubicBezTo>
                  <a:cubicBezTo>
                    <a:pt x="4084" y="3288"/>
                    <a:pt x="3287" y="4086"/>
                    <a:pt x="2307" y="4086"/>
                  </a:cubicBezTo>
                  <a:cubicBezTo>
                    <a:pt x="1325" y="4086"/>
                    <a:pt x="527" y="3288"/>
                    <a:pt x="527" y="2305"/>
                  </a:cubicBezTo>
                  <a:cubicBezTo>
                    <a:pt x="527" y="1322"/>
                    <a:pt x="1325" y="526"/>
                    <a:pt x="2307" y="526"/>
                  </a:cubicBezTo>
                  <a:cubicBezTo>
                    <a:pt x="2909" y="526"/>
                    <a:pt x="3466" y="827"/>
                    <a:pt x="3794" y="1332"/>
                  </a:cubicBezTo>
                  <a:cubicBezTo>
                    <a:pt x="3844" y="1409"/>
                    <a:pt x="3928" y="1450"/>
                    <a:pt x="4014" y="1450"/>
                  </a:cubicBezTo>
                  <a:cubicBezTo>
                    <a:pt x="4064" y="1450"/>
                    <a:pt x="4114" y="1436"/>
                    <a:pt x="4158" y="1407"/>
                  </a:cubicBezTo>
                  <a:cubicBezTo>
                    <a:pt x="4279" y="1327"/>
                    <a:pt x="4313" y="1163"/>
                    <a:pt x="4233" y="1043"/>
                  </a:cubicBezTo>
                  <a:cubicBezTo>
                    <a:pt x="3806" y="391"/>
                    <a:pt x="3085" y="1"/>
                    <a:pt x="2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667151" y="4368712"/>
              <a:ext cx="44344" cy="14156"/>
            </a:xfrm>
            <a:custGeom>
              <a:avLst/>
              <a:gdLst/>
              <a:ahLst/>
              <a:cxnLst/>
              <a:rect l="l" t="t" r="r" b="b"/>
              <a:pathLst>
                <a:path w="1654" h="528" extrusionOk="0">
                  <a:moveTo>
                    <a:pt x="264" y="1"/>
                  </a:moveTo>
                  <a:cubicBezTo>
                    <a:pt x="119" y="1"/>
                    <a:pt x="0" y="118"/>
                    <a:pt x="0" y="264"/>
                  </a:cubicBezTo>
                  <a:cubicBezTo>
                    <a:pt x="0" y="410"/>
                    <a:pt x="119" y="527"/>
                    <a:pt x="264" y="527"/>
                  </a:cubicBezTo>
                  <a:lnTo>
                    <a:pt x="1390" y="527"/>
                  </a:lnTo>
                  <a:cubicBezTo>
                    <a:pt x="1534" y="527"/>
                    <a:pt x="1653" y="410"/>
                    <a:pt x="1653" y="264"/>
                  </a:cubicBezTo>
                  <a:cubicBezTo>
                    <a:pt x="1653" y="118"/>
                    <a:pt x="1536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667151" y="4401608"/>
              <a:ext cx="63057" cy="14156"/>
            </a:xfrm>
            <a:custGeom>
              <a:avLst/>
              <a:gdLst/>
              <a:ahLst/>
              <a:cxnLst/>
              <a:rect l="l" t="t" r="r" b="b"/>
              <a:pathLst>
                <a:path w="2352" h="528" extrusionOk="0">
                  <a:moveTo>
                    <a:pt x="264" y="0"/>
                  </a:moveTo>
                  <a:cubicBezTo>
                    <a:pt x="119" y="0"/>
                    <a:pt x="0" y="118"/>
                    <a:pt x="0" y="264"/>
                  </a:cubicBezTo>
                  <a:cubicBezTo>
                    <a:pt x="0" y="408"/>
                    <a:pt x="119" y="527"/>
                    <a:pt x="264" y="527"/>
                  </a:cubicBezTo>
                  <a:lnTo>
                    <a:pt x="2088" y="527"/>
                  </a:lnTo>
                  <a:cubicBezTo>
                    <a:pt x="2233" y="527"/>
                    <a:pt x="2352" y="410"/>
                    <a:pt x="2352" y="264"/>
                  </a:cubicBezTo>
                  <a:cubicBezTo>
                    <a:pt x="2352" y="118"/>
                    <a:pt x="2234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888575" y="4237477"/>
              <a:ext cx="44317" cy="14156"/>
            </a:xfrm>
            <a:custGeom>
              <a:avLst/>
              <a:gdLst/>
              <a:ahLst/>
              <a:cxnLst/>
              <a:rect l="l" t="t" r="r" b="b"/>
              <a:pathLst>
                <a:path w="1653" h="528" extrusionOk="0">
                  <a:moveTo>
                    <a:pt x="264" y="0"/>
                  </a:moveTo>
                  <a:cubicBezTo>
                    <a:pt x="118" y="0"/>
                    <a:pt x="1" y="119"/>
                    <a:pt x="1" y="264"/>
                  </a:cubicBezTo>
                  <a:cubicBezTo>
                    <a:pt x="1" y="410"/>
                    <a:pt x="117" y="527"/>
                    <a:pt x="264" y="527"/>
                  </a:cubicBezTo>
                  <a:lnTo>
                    <a:pt x="1389" y="527"/>
                  </a:lnTo>
                  <a:cubicBezTo>
                    <a:pt x="1533" y="527"/>
                    <a:pt x="1652" y="410"/>
                    <a:pt x="1652" y="264"/>
                  </a:cubicBezTo>
                  <a:cubicBezTo>
                    <a:pt x="1652" y="119"/>
                    <a:pt x="1533" y="0"/>
                    <a:pt x="1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869862" y="4204581"/>
              <a:ext cx="63030" cy="14156"/>
            </a:xfrm>
            <a:custGeom>
              <a:avLst/>
              <a:gdLst/>
              <a:ahLst/>
              <a:cxnLst/>
              <a:rect l="l" t="t" r="r" b="b"/>
              <a:pathLst>
                <a:path w="2351" h="528" extrusionOk="0">
                  <a:moveTo>
                    <a:pt x="264" y="1"/>
                  </a:moveTo>
                  <a:cubicBezTo>
                    <a:pt x="119" y="1"/>
                    <a:pt x="0" y="120"/>
                    <a:pt x="0" y="264"/>
                  </a:cubicBezTo>
                  <a:cubicBezTo>
                    <a:pt x="0" y="410"/>
                    <a:pt x="116" y="527"/>
                    <a:pt x="264" y="527"/>
                  </a:cubicBezTo>
                  <a:lnTo>
                    <a:pt x="2087" y="527"/>
                  </a:lnTo>
                  <a:cubicBezTo>
                    <a:pt x="2231" y="527"/>
                    <a:pt x="2350" y="410"/>
                    <a:pt x="2350" y="264"/>
                  </a:cubicBezTo>
                  <a:cubicBezTo>
                    <a:pt x="2350" y="120"/>
                    <a:pt x="2231" y="1"/>
                    <a:pt x="2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5"/>
          <p:cNvSpPr txBox="1">
            <a:spLocks noGrp="1"/>
          </p:cNvSpPr>
          <p:nvPr>
            <p:ph type="ctrTitle" idx="2"/>
          </p:nvPr>
        </p:nvSpPr>
        <p:spPr>
          <a:xfrm>
            <a:off x="1066274" y="840144"/>
            <a:ext cx="7127509" cy="20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</a:rPr>
              <a:t>Machine learning</a:t>
            </a:r>
            <a:r>
              <a:rPr lang="en" dirty="0"/>
              <a:t> Master Class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2288250" y="4113350"/>
            <a:ext cx="45675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House price prediction</a:t>
            </a:r>
          </a:p>
        </p:txBody>
      </p:sp>
      <p:sp>
        <p:nvSpPr>
          <p:cNvPr id="310" name="Google Shape;310;p35"/>
          <p:cNvSpPr txBox="1">
            <a:spLocks noGrp="1"/>
          </p:cNvSpPr>
          <p:nvPr>
            <p:ph type="ctrTitle"/>
          </p:nvPr>
        </p:nvSpPr>
        <p:spPr>
          <a:xfrm>
            <a:off x="2288225" y="2851125"/>
            <a:ext cx="4567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-IN" dirty="0"/>
              <a:t>A</a:t>
            </a:r>
            <a:r>
              <a:rPr lang="en" dirty="0"/>
              <a:t>y - 2/5</a:t>
            </a:r>
            <a:endParaRPr dirty="0"/>
          </a:p>
        </p:txBody>
      </p:sp>
      <p:cxnSp>
        <p:nvCxnSpPr>
          <p:cNvPr id="311" name="Google Shape;311;p35"/>
          <p:cNvCxnSpPr/>
          <p:nvPr/>
        </p:nvCxnSpPr>
        <p:spPr>
          <a:xfrm>
            <a:off x="2178750" y="2742875"/>
            <a:ext cx="4786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4EB686DF-01DD-49CF-B777-0095C1C8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39" y="532194"/>
            <a:ext cx="719386" cy="7694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999A417-7BEB-4F92-B81F-3B0AD7280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22" y="532194"/>
            <a:ext cx="1366556" cy="3153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1388100" y="1488108"/>
            <a:ext cx="63678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accent6"/>
                </a:solidFill>
              </a:rPr>
              <a:t>Q &amp; A </a:t>
            </a:r>
            <a:r>
              <a:rPr lang="en-US" sz="5400" dirty="0"/>
              <a:t>Session</a:t>
            </a:r>
            <a:endParaRPr lang="en-US" sz="5400" dirty="0">
              <a:solidFill>
                <a:schemeClr val="accent3"/>
              </a:solidFill>
            </a:endParaRPr>
          </a:p>
        </p:txBody>
      </p:sp>
      <p:cxnSp>
        <p:nvCxnSpPr>
          <p:cNvPr id="345" name="Google Shape;345;p38"/>
          <p:cNvCxnSpPr/>
          <p:nvPr/>
        </p:nvCxnSpPr>
        <p:spPr>
          <a:xfrm>
            <a:off x="1653450" y="3709063"/>
            <a:ext cx="583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6" name="Google Shape;346;p38"/>
          <p:cNvCxnSpPr/>
          <p:nvPr/>
        </p:nvCxnSpPr>
        <p:spPr>
          <a:xfrm>
            <a:off x="1653450" y="1434438"/>
            <a:ext cx="583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665;p44">
            <a:extLst>
              <a:ext uri="{FF2B5EF4-FFF2-40B4-BE49-F238E27FC236}">
                <a16:creationId xmlns:a16="http://schemas.microsoft.com/office/drawing/2014/main" id="{24958CE2-2F18-47ED-A1B3-03722434C17E}"/>
              </a:ext>
            </a:extLst>
          </p:cNvPr>
          <p:cNvSpPr txBox="1">
            <a:spLocks/>
          </p:cNvSpPr>
          <p:nvPr/>
        </p:nvSpPr>
        <p:spPr>
          <a:xfrm>
            <a:off x="1858200" y="2992363"/>
            <a:ext cx="58977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dirty="0">
                <a:solidFill>
                  <a:schemeClr val="accent1"/>
                </a:solidFill>
              </a:rPr>
              <a:t>Post your questions in </a:t>
            </a:r>
            <a:r>
              <a:rPr lang="en-IN" dirty="0">
                <a:solidFill>
                  <a:schemeClr val="accent3"/>
                </a:solidFill>
              </a:rPr>
              <a:t>G-Form</a:t>
            </a:r>
            <a:r>
              <a:rPr lang="en-IN" dirty="0">
                <a:solidFill>
                  <a:schemeClr val="accent1"/>
                </a:solidFill>
              </a:rPr>
              <a:t>, Questions will be answered in upcoming Master Mind</a:t>
            </a:r>
          </a:p>
        </p:txBody>
      </p:sp>
    </p:spTree>
    <p:extLst>
      <p:ext uri="{BB962C8B-B14F-4D97-AF65-F5344CB8AC3E}">
        <p14:creationId xmlns:p14="http://schemas.microsoft.com/office/powerpoint/2010/main" val="87323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69"/>
          <p:cNvSpPr txBox="1">
            <a:spLocks noGrp="1"/>
          </p:cNvSpPr>
          <p:nvPr>
            <p:ph type="ctrTitle"/>
          </p:nvPr>
        </p:nvSpPr>
        <p:spPr>
          <a:xfrm>
            <a:off x="2385150" y="540000"/>
            <a:ext cx="4373700" cy="10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MANY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THANKS!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83" name="Google Shape;2783;p69"/>
          <p:cNvSpPr txBox="1">
            <a:spLocks noGrp="1"/>
          </p:cNvSpPr>
          <p:nvPr>
            <p:ph type="subTitle" idx="1"/>
          </p:nvPr>
        </p:nvSpPr>
        <p:spPr>
          <a:xfrm>
            <a:off x="2385150" y="2184525"/>
            <a:ext cx="43737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part of our FREE Community?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 with me through LinkedIn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+91  7305845758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www.pantechsolutions.net</a:t>
            </a:r>
          </a:p>
        </p:txBody>
      </p:sp>
      <p:grpSp>
        <p:nvGrpSpPr>
          <p:cNvPr id="2785" name="Google Shape;2785;p69"/>
          <p:cNvGrpSpPr/>
          <p:nvPr/>
        </p:nvGrpSpPr>
        <p:grpSpPr>
          <a:xfrm>
            <a:off x="4965206" y="1678949"/>
            <a:ext cx="345429" cy="388396"/>
            <a:chOff x="2029899" y="1725264"/>
            <a:chExt cx="427405" cy="480569"/>
          </a:xfrm>
        </p:grpSpPr>
        <p:sp>
          <p:nvSpPr>
            <p:cNvPr id="2786" name="Google Shape;2786;p69"/>
            <p:cNvSpPr/>
            <p:nvPr/>
          </p:nvSpPr>
          <p:spPr>
            <a:xfrm>
              <a:off x="2036521" y="1732262"/>
              <a:ext cx="413678" cy="466682"/>
            </a:xfrm>
            <a:custGeom>
              <a:avLst/>
              <a:gdLst/>
              <a:ahLst/>
              <a:cxnLst/>
              <a:rect l="l" t="t" r="r" b="b"/>
              <a:pathLst>
                <a:path w="15430" h="17407" extrusionOk="0">
                  <a:moveTo>
                    <a:pt x="8150" y="1"/>
                  </a:moveTo>
                  <a:lnTo>
                    <a:pt x="8146" y="12010"/>
                  </a:lnTo>
                  <a:cubicBezTo>
                    <a:pt x="8146" y="13151"/>
                    <a:pt x="7402" y="14116"/>
                    <a:pt x="6373" y="14456"/>
                  </a:cubicBezTo>
                  <a:cubicBezTo>
                    <a:pt x="6117" y="14540"/>
                    <a:pt x="5843" y="14586"/>
                    <a:pt x="5557" y="14586"/>
                  </a:cubicBezTo>
                  <a:cubicBezTo>
                    <a:pt x="5510" y="14586"/>
                    <a:pt x="5463" y="14585"/>
                    <a:pt x="5415" y="14583"/>
                  </a:cubicBezTo>
                  <a:cubicBezTo>
                    <a:pt x="4986" y="14560"/>
                    <a:pt x="4586" y="14431"/>
                    <a:pt x="4235" y="14221"/>
                  </a:cubicBezTo>
                  <a:cubicBezTo>
                    <a:pt x="3493" y="13777"/>
                    <a:pt x="2989" y="12972"/>
                    <a:pt x="2975" y="12049"/>
                  </a:cubicBezTo>
                  <a:cubicBezTo>
                    <a:pt x="2953" y="10609"/>
                    <a:pt x="4119" y="9435"/>
                    <a:pt x="5560" y="9435"/>
                  </a:cubicBezTo>
                  <a:cubicBezTo>
                    <a:pt x="5596" y="9435"/>
                    <a:pt x="5630" y="9435"/>
                    <a:pt x="5665" y="9436"/>
                  </a:cubicBezTo>
                  <a:cubicBezTo>
                    <a:pt x="5912" y="9445"/>
                    <a:pt x="6151" y="9490"/>
                    <a:pt x="6376" y="9564"/>
                  </a:cubicBezTo>
                  <a:lnTo>
                    <a:pt x="6376" y="6672"/>
                  </a:lnTo>
                  <a:cubicBezTo>
                    <a:pt x="6142" y="6638"/>
                    <a:pt x="5904" y="6618"/>
                    <a:pt x="5665" y="6614"/>
                  </a:cubicBezTo>
                  <a:cubicBezTo>
                    <a:pt x="5627" y="6612"/>
                    <a:pt x="5590" y="6612"/>
                    <a:pt x="5552" y="6612"/>
                  </a:cubicBezTo>
                  <a:cubicBezTo>
                    <a:pt x="3976" y="6612"/>
                    <a:pt x="2499" y="7267"/>
                    <a:pt x="1446" y="8447"/>
                  </a:cubicBezTo>
                  <a:cubicBezTo>
                    <a:pt x="648" y="9338"/>
                    <a:pt x="169" y="10476"/>
                    <a:pt x="95" y="11670"/>
                  </a:cubicBezTo>
                  <a:cubicBezTo>
                    <a:pt x="1" y="13237"/>
                    <a:pt x="574" y="14727"/>
                    <a:pt x="1688" y="15826"/>
                  </a:cubicBezTo>
                  <a:cubicBezTo>
                    <a:pt x="1852" y="15989"/>
                    <a:pt x="2025" y="16136"/>
                    <a:pt x="2203" y="16276"/>
                  </a:cubicBezTo>
                  <a:cubicBezTo>
                    <a:pt x="2539" y="16532"/>
                    <a:pt x="2898" y="16747"/>
                    <a:pt x="3276" y="16919"/>
                  </a:cubicBezTo>
                  <a:cubicBezTo>
                    <a:pt x="3982" y="17236"/>
                    <a:pt x="4754" y="17407"/>
                    <a:pt x="5555" y="17407"/>
                  </a:cubicBezTo>
                  <a:cubicBezTo>
                    <a:pt x="5834" y="17407"/>
                    <a:pt x="6106" y="17385"/>
                    <a:pt x="6377" y="17346"/>
                  </a:cubicBezTo>
                  <a:cubicBezTo>
                    <a:pt x="7526" y="17178"/>
                    <a:pt x="8585" y="16652"/>
                    <a:pt x="9421" y="15826"/>
                  </a:cubicBezTo>
                  <a:cubicBezTo>
                    <a:pt x="10449" y="14811"/>
                    <a:pt x="11018" y="13464"/>
                    <a:pt x="11022" y="12031"/>
                  </a:cubicBezTo>
                  <a:lnTo>
                    <a:pt x="11019" y="10443"/>
                  </a:lnTo>
                  <a:lnTo>
                    <a:pt x="11007" y="5701"/>
                  </a:lnTo>
                  <a:lnTo>
                    <a:pt x="11007" y="5701"/>
                  </a:lnTo>
                  <a:cubicBezTo>
                    <a:pt x="11498" y="6079"/>
                    <a:pt x="12032" y="6392"/>
                    <a:pt x="12609" y="6635"/>
                  </a:cubicBezTo>
                  <a:cubicBezTo>
                    <a:pt x="13286" y="6921"/>
                    <a:pt x="13994" y="7100"/>
                    <a:pt x="14719" y="7169"/>
                  </a:cubicBezTo>
                  <a:cubicBezTo>
                    <a:pt x="14956" y="7192"/>
                    <a:pt x="15192" y="7202"/>
                    <a:pt x="15430" y="7202"/>
                  </a:cubicBezTo>
                  <a:lnTo>
                    <a:pt x="15430" y="4368"/>
                  </a:lnTo>
                  <a:lnTo>
                    <a:pt x="15415" y="4366"/>
                  </a:lnTo>
                  <a:cubicBezTo>
                    <a:pt x="15177" y="4366"/>
                    <a:pt x="14942" y="4348"/>
                    <a:pt x="14715" y="4312"/>
                  </a:cubicBezTo>
                  <a:cubicBezTo>
                    <a:pt x="13988" y="4198"/>
                    <a:pt x="13321" y="3904"/>
                    <a:pt x="12758" y="3481"/>
                  </a:cubicBezTo>
                  <a:cubicBezTo>
                    <a:pt x="11909" y="2843"/>
                    <a:pt x="11299" y="1905"/>
                    <a:pt x="11086" y="826"/>
                  </a:cubicBezTo>
                  <a:cubicBezTo>
                    <a:pt x="11033" y="559"/>
                    <a:pt x="11003" y="284"/>
                    <a:pt x="1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9"/>
            <p:cNvSpPr/>
            <p:nvPr/>
          </p:nvSpPr>
          <p:spPr>
            <a:xfrm>
              <a:off x="2124378" y="2012265"/>
              <a:ext cx="207751" cy="186732"/>
            </a:xfrm>
            <a:custGeom>
              <a:avLst/>
              <a:gdLst/>
              <a:ahLst/>
              <a:cxnLst/>
              <a:rect l="l" t="t" r="r" b="b"/>
              <a:pathLst>
                <a:path w="7749" h="6965" extrusionOk="0">
                  <a:moveTo>
                    <a:pt x="7744" y="1"/>
                  </a:moveTo>
                  <a:cubicBezTo>
                    <a:pt x="7736" y="1625"/>
                    <a:pt x="6862" y="3674"/>
                    <a:pt x="5698" y="4824"/>
                  </a:cubicBezTo>
                  <a:cubicBezTo>
                    <a:pt x="4750" y="5758"/>
                    <a:pt x="3550" y="6354"/>
                    <a:pt x="2250" y="6547"/>
                  </a:cubicBezTo>
                  <a:cubicBezTo>
                    <a:pt x="1945" y="6592"/>
                    <a:pt x="1632" y="6615"/>
                    <a:pt x="1318" y="6615"/>
                  </a:cubicBezTo>
                  <a:cubicBezTo>
                    <a:pt x="871" y="6615"/>
                    <a:pt x="428" y="6570"/>
                    <a:pt x="1" y="6478"/>
                  </a:cubicBezTo>
                  <a:lnTo>
                    <a:pt x="1" y="6478"/>
                  </a:lnTo>
                  <a:cubicBezTo>
                    <a:pt x="707" y="6795"/>
                    <a:pt x="1480" y="6964"/>
                    <a:pt x="2280" y="6964"/>
                  </a:cubicBezTo>
                  <a:cubicBezTo>
                    <a:pt x="2558" y="6964"/>
                    <a:pt x="2831" y="6944"/>
                    <a:pt x="3102" y="6904"/>
                  </a:cubicBezTo>
                  <a:cubicBezTo>
                    <a:pt x="4250" y="6735"/>
                    <a:pt x="5311" y="6210"/>
                    <a:pt x="6147" y="5384"/>
                  </a:cubicBezTo>
                  <a:cubicBezTo>
                    <a:pt x="7173" y="4370"/>
                    <a:pt x="7742" y="3023"/>
                    <a:pt x="7748" y="1589"/>
                  </a:cubicBezTo>
                  <a:lnTo>
                    <a:pt x="7744" y="1"/>
                  </a:ln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9"/>
            <p:cNvSpPr/>
            <p:nvPr/>
          </p:nvSpPr>
          <p:spPr>
            <a:xfrm>
              <a:off x="2431138" y="1847866"/>
              <a:ext cx="19062" cy="77508"/>
            </a:xfrm>
            <a:custGeom>
              <a:avLst/>
              <a:gdLst/>
              <a:ahLst/>
              <a:cxnLst/>
              <a:rect l="l" t="t" r="r" b="b"/>
              <a:pathLst>
                <a:path w="711" h="2891" extrusionOk="0">
                  <a:moveTo>
                    <a:pt x="0" y="0"/>
                  </a:moveTo>
                  <a:lnTo>
                    <a:pt x="0" y="2857"/>
                  </a:lnTo>
                  <a:cubicBezTo>
                    <a:pt x="237" y="2880"/>
                    <a:pt x="473" y="2890"/>
                    <a:pt x="711" y="2890"/>
                  </a:cubicBezTo>
                  <a:lnTo>
                    <a:pt x="711" y="56"/>
                  </a:lnTo>
                  <a:lnTo>
                    <a:pt x="702" y="54"/>
                  </a:lnTo>
                  <a:cubicBezTo>
                    <a:pt x="464" y="54"/>
                    <a:pt x="229" y="36"/>
                    <a:pt x="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9"/>
            <p:cNvSpPr/>
            <p:nvPr/>
          </p:nvSpPr>
          <p:spPr>
            <a:xfrm>
              <a:off x="2188507" y="1909556"/>
              <a:ext cx="19035" cy="79143"/>
            </a:xfrm>
            <a:custGeom>
              <a:avLst/>
              <a:gdLst/>
              <a:ahLst/>
              <a:cxnLst/>
              <a:rect l="l" t="t" r="r" b="b"/>
              <a:pathLst>
                <a:path w="710" h="2952" extrusionOk="0">
                  <a:moveTo>
                    <a:pt x="1" y="1"/>
                  </a:moveTo>
                  <a:lnTo>
                    <a:pt x="1" y="2823"/>
                  </a:lnTo>
                  <a:cubicBezTo>
                    <a:pt x="247" y="2832"/>
                    <a:pt x="487" y="2877"/>
                    <a:pt x="710" y="2951"/>
                  </a:cubicBezTo>
                  <a:lnTo>
                    <a:pt x="710" y="59"/>
                  </a:lnTo>
                  <a:cubicBezTo>
                    <a:pt x="476" y="25"/>
                    <a:pt x="241" y="5"/>
                    <a:pt x="1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9"/>
            <p:cNvSpPr/>
            <p:nvPr/>
          </p:nvSpPr>
          <p:spPr>
            <a:xfrm>
              <a:off x="2050891" y="1732181"/>
              <a:ext cx="156651" cy="152013"/>
            </a:xfrm>
            <a:custGeom>
              <a:avLst/>
              <a:gdLst/>
              <a:ahLst/>
              <a:cxnLst/>
              <a:rect l="l" t="t" r="r" b="b"/>
              <a:pathLst>
                <a:path w="5843" h="5670" extrusionOk="0">
                  <a:moveTo>
                    <a:pt x="541" y="1"/>
                  </a:moveTo>
                  <a:cubicBezTo>
                    <a:pt x="241" y="1"/>
                    <a:pt x="1" y="243"/>
                    <a:pt x="1" y="543"/>
                  </a:cubicBezTo>
                  <a:lnTo>
                    <a:pt x="1" y="5670"/>
                  </a:lnTo>
                  <a:lnTo>
                    <a:pt x="1458" y="4562"/>
                  </a:lnTo>
                  <a:lnTo>
                    <a:pt x="5302" y="4562"/>
                  </a:lnTo>
                  <a:cubicBezTo>
                    <a:pt x="5602" y="4562"/>
                    <a:pt x="5843" y="4321"/>
                    <a:pt x="5843" y="4022"/>
                  </a:cubicBezTo>
                  <a:lnTo>
                    <a:pt x="5843" y="544"/>
                  </a:lnTo>
                  <a:cubicBezTo>
                    <a:pt x="5843" y="246"/>
                    <a:pt x="5602" y="5"/>
                    <a:pt x="5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9"/>
            <p:cNvSpPr/>
            <p:nvPr/>
          </p:nvSpPr>
          <p:spPr>
            <a:xfrm>
              <a:off x="2174271" y="1732235"/>
              <a:ext cx="33271" cy="122254"/>
            </a:xfrm>
            <a:custGeom>
              <a:avLst/>
              <a:gdLst/>
              <a:ahLst/>
              <a:cxnLst/>
              <a:rect l="l" t="t" r="r" b="b"/>
              <a:pathLst>
                <a:path w="1241" h="4560" extrusionOk="0">
                  <a:moveTo>
                    <a:pt x="0" y="0"/>
                  </a:moveTo>
                  <a:cubicBezTo>
                    <a:pt x="300" y="0"/>
                    <a:pt x="541" y="244"/>
                    <a:pt x="541" y="542"/>
                  </a:cubicBezTo>
                  <a:lnTo>
                    <a:pt x="541" y="4020"/>
                  </a:lnTo>
                  <a:cubicBezTo>
                    <a:pt x="541" y="4318"/>
                    <a:pt x="298" y="4560"/>
                    <a:pt x="0" y="4560"/>
                  </a:cubicBezTo>
                  <a:lnTo>
                    <a:pt x="700" y="4560"/>
                  </a:lnTo>
                  <a:cubicBezTo>
                    <a:pt x="1000" y="4560"/>
                    <a:pt x="1241" y="4319"/>
                    <a:pt x="1241" y="4020"/>
                  </a:cubicBezTo>
                  <a:lnTo>
                    <a:pt x="1241" y="542"/>
                  </a:lnTo>
                  <a:cubicBezTo>
                    <a:pt x="1241" y="244"/>
                    <a:pt x="1000" y="3"/>
                    <a:pt x="70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9"/>
            <p:cNvSpPr/>
            <p:nvPr/>
          </p:nvSpPr>
          <p:spPr>
            <a:xfrm>
              <a:off x="2095852" y="1766444"/>
              <a:ext cx="66811" cy="54960"/>
            </a:xfrm>
            <a:custGeom>
              <a:avLst/>
              <a:gdLst/>
              <a:ahLst/>
              <a:cxnLst/>
              <a:rect l="l" t="t" r="r" b="b"/>
              <a:pathLst>
                <a:path w="2492" h="2050" extrusionOk="0">
                  <a:moveTo>
                    <a:pt x="671" y="1"/>
                  </a:moveTo>
                  <a:cubicBezTo>
                    <a:pt x="515" y="1"/>
                    <a:pt x="359" y="60"/>
                    <a:pt x="240" y="180"/>
                  </a:cubicBezTo>
                  <a:cubicBezTo>
                    <a:pt x="0" y="418"/>
                    <a:pt x="2" y="805"/>
                    <a:pt x="240" y="1043"/>
                  </a:cubicBezTo>
                  <a:lnTo>
                    <a:pt x="1245" y="2050"/>
                  </a:lnTo>
                  <a:lnTo>
                    <a:pt x="2252" y="1043"/>
                  </a:lnTo>
                  <a:cubicBezTo>
                    <a:pt x="2492" y="802"/>
                    <a:pt x="2492" y="416"/>
                    <a:pt x="2252" y="180"/>
                  </a:cubicBezTo>
                  <a:cubicBezTo>
                    <a:pt x="2133" y="61"/>
                    <a:pt x="1977" y="1"/>
                    <a:pt x="1821" y="1"/>
                  </a:cubicBezTo>
                  <a:cubicBezTo>
                    <a:pt x="1665" y="1"/>
                    <a:pt x="1508" y="61"/>
                    <a:pt x="1388" y="180"/>
                  </a:cubicBezTo>
                  <a:lnTo>
                    <a:pt x="1245" y="323"/>
                  </a:lnTo>
                  <a:lnTo>
                    <a:pt x="1102" y="180"/>
                  </a:lnTo>
                  <a:cubicBezTo>
                    <a:pt x="983" y="60"/>
                    <a:pt x="827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9"/>
            <p:cNvSpPr/>
            <p:nvPr/>
          </p:nvSpPr>
          <p:spPr>
            <a:xfrm>
              <a:off x="2248079" y="1725264"/>
              <a:ext cx="114398" cy="240539"/>
            </a:xfrm>
            <a:custGeom>
              <a:avLst/>
              <a:gdLst/>
              <a:ahLst/>
              <a:cxnLst/>
              <a:rect l="l" t="t" r="r" b="b"/>
              <a:pathLst>
                <a:path w="4267" h="8972" extrusionOk="0">
                  <a:moveTo>
                    <a:pt x="267" y="0"/>
                  </a:moveTo>
                  <a:cubicBezTo>
                    <a:pt x="121" y="0"/>
                    <a:pt x="3" y="116"/>
                    <a:pt x="3" y="263"/>
                  </a:cubicBezTo>
                  <a:lnTo>
                    <a:pt x="0" y="8710"/>
                  </a:lnTo>
                  <a:cubicBezTo>
                    <a:pt x="0" y="8853"/>
                    <a:pt x="118" y="8972"/>
                    <a:pt x="264" y="8972"/>
                  </a:cubicBezTo>
                  <a:cubicBezTo>
                    <a:pt x="410" y="8972"/>
                    <a:pt x="527" y="8854"/>
                    <a:pt x="527" y="8708"/>
                  </a:cubicBezTo>
                  <a:lnTo>
                    <a:pt x="530" y="524"/>
                  </a:lnTo>
                  <a:lnTo>
                    <a:pt x="2865" y="524"/>
                  </a:lnTo>
                  <a:cubicBezTo>
                    <a:pt x="2878" y="732"/>
                    <a:pt x="2904" y="936"/>
                    <a:pt x="2946" y="1138"/>
                  </a:cubicBezTo>
                  <a:cubicBezTo>
                    <a:pt x="3079" y="1808"/>
                    <a:pt x="3353" y="2427"/>
                    <a:pt x="3756" y="2977"/>
                  </a:cubicBezTo>
                  <a:cubicBezTo>
                    <a:pt x="3808" y="3048"/>
                    <a:pt x="3889" y="3085"/>
                    <a:pt x="3969" y="3085"/>
                  </a:cubicBezTo>
                  <a:cubicBezTo>
                    <a:pt x="4023" y="3085"/>
                    <a:pt x="4077" y="3069"/>
                    <a:pt x="4123" y="3035"/>
                  </a:cubicBezTo>
                  <a:cubicBezTo>
                    <a:pt x="4241" y="2947"/>
                    <a:pt x="4266" y="2785"/>
                    <a:pt x="4181" y="2667"/>
                  </a:cubicBezTo>
                  <a:cubicBezTo>
                    <a:pt x="3821" y="2178"/>
                    <a:pt x="3578" y="1629"/>
                    <a:pt x="3459" y="1034"/>
                  </a:cubicBezTo>
                  <a:cubicBezTo>
                    <a:pt x="3408" y="783"/>
                    <a:pt x="3383" y="522"/>
                    <a:pt x="3380" y="259"/>
                  </a:cubicBezTo>
                  <a:cubicBezTo>
                    <a:pt x="3378" y="114"/>
                    <a:pt x="3262" y="0"/>
                    <a:pt x="3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9"/>
            <p:cNvSpPr/>
            <p:nvPr/>
          </p:nvSpPr>
          <p:spPr>
            <a:xfrm>
              <a:off x="2087782" y="1818456"/>
              <a:ext cx="369522" cy="387378"/>
            </a:xfrm>
            <a:custGeom>
              <a:avLst/>
              <a:gdLst/>
              <a:ahLst/>
              <a:cxnLst/>
              <a:rect l="l" t="t" r="r" b="b"/>
              <a:pathLst>
                <a:path w="13783" h="14449" extrusionOk="0">
                  <a:moveTo>
                    <a:pt x="10850" y="1"/>
                  </a:moveTo>
                  <a:cubicBezTo>
                    <a:pt x="10771" y="1"/>
                    <a:pt x="10693" y="36"/>
                    <a:pt x="10643" y="104"/>
                  </a:cubicBezTo>
                  <a:cubicBezTo>
                    <a:pt x="10555" y="221"/>
                    <a:pt x="10578" y="384"/>
                    <a:pt x="10694" y="471"/>
                  </a:cubicBezTo>
                  <a:cubicBezTo>
                    <a:pt x="11442" y="1035"/>
                    <a:pt x="12323" y="1356"/>
                    <a:pt x="13256" y="1404"/>
                  </a:cubicBezTo>
                  <a:lnTo>
                    <a:pt x="13256" y="3715"/>
                  </a:lnTo>
                  <a:cubicBezTo>
                    <a:pt x="12407" y="3685"/>
                    <a:pt x="11584" y="3503"/>
                    <a:pt x="10802" y="3173"/>
                  </a:cubicBezTo>
                  <a:cubicBezTo>
                    <a:pt x="10251" y="2940"/>
                    <a:pt x="9732" y="2638"/>
                    <a:pt x="9259" y="2274"/>
                  </a:cubicBezTo>
                  <a:cubicBezTo>
                    <a:pt x="9213" y="2237"/>
                    <a:pt x="9157" y="2219"/>
                    <a:pt x="9100" y="2219"/>
                  </a:cubicBezTo>
                  <a:cubicBezTo>
                    <a:pt x="9060" y="2219"/>
                    <a:pt x="9020" y="2228"/>
                    <a:pt x="8982" y="2246"/>
                  </a:cubicBezTo>
                  <a:cubicBezTo>
                    <a:pt x="8892" y="2291"/>
                    <a:pt x="8836" y="2381"/>
                    <a:pt x="8836" y="2482"/>
                  </a:cubicBezTo>
                  <a:lnTo>
                    <a:pt x="8851" y="8810"/>
                  </a:lnTo>
                  <a:cubicBezTo>
                    <a:pt x="8845" y="10172"/>
                    <a:pt x="8304" y="11453"/>
                    <a:pt x="7330" y="12420"/>
                  </a:cubicBezTo>
                  <a:cubicBezTo>
                    <a:pt x="6535" y="13204"/>
                    <a:pt x="5532" y="13704"/>
                    <a:pt x="4432" y="13866"/>
                  </a:cubicBezTo>
                  <a:cubicBezTo>
                    <a:pt x="4173" y="13904"/>
                    <a:pt x="3910" y="13925"/>
                    <a:pt x="3649" y="13925"/>
                  </a:cubicBezTo>
                  <a:cubicBezTo>
                    <a:pt x="2478" y="13925"/>
                    <a:pt x="1373" y="13552"/>
                    <a:pt x="458" y="12846"/>
                  </a:cubicBezTo>
                  <a:cubicBezTo>
                    <a:pt x="410" y="12810"/>
                    <a:pt x="353" y="12792"/>
                    <a:pt x="297" y="12792"/>
                  </a:cubicBezTo>
                  <a:cubicBezTo>
                    <a:pt x="218" y="12792"/>
                    <a:pt x="140" y="12827"/>
                    <a:pt x="89" y="12896"/>
                  </a:cubicBezTo>
                  <a:cubicBezTo>
                    <a:pt x="0" y="13010"/>
                    <a:pt x="21" y="13175"/>
                    <a:pt x="137" y="13264"/>
                  </a:cubicBezTo>
                  <a:cubicBezTo>
                    <a:pt x="1146" y="14040"/>
                    <a:pt x="2362" y="14449"/>
                    <a:pt x="3649" y="14449"/>
                  </a:cubicBezTo>
                  <a:cubicBezTo>
                    <a:pt x="3937" y="14449"/>
                    <a:pt x="4226" y="14429"/>
                    <a:pt x="4509" y="14386"/>
                  </a:cubicBezTo>
                  <a:cubicBezTo>
                    <a:pt x="5722" y="14207"/>
                    <a:pt x="6825" y="13656"/>
                    <a:pt x="7698" y="12792"/>
                  </a:cubicBezTo>
                  <a:cubicBezTo>
                    <a:pt x="8775" y="11729"/>
                    <a:pt x="9371" y="10315"/>
                    <a:pt x="9377" y="8810"/>
                  </a:cubicBezTo>
                  <a:lnTo>
                    <a:pt x="9363" y="2992"/>
                  </a:lnTo>
                  <a:lnTo>
                    <a:pt x="9363" y="2992"/>
                  </a:lnTo>
                  <a:cubicBezTo>
                    <a:pt x="9753" y="3250"/>
                    <a:pt x="10167" y="3472"/>
                    <a:pt x="10599" y="3655"/>
                  </a:cubicBezTo>
                  <a:cubicBezTo>
                    <a:pt x="11525" y="4044"/>
                    <a:pt x="12508" y="4243"/>
                    <a:pt x="13518" y="4243"/>
                  </a:cubicBezTo>
                  <a:lnTo>
                    <a:pt x="13519" y="4243"/>
                  </a:lnTo>
                  <a:cubicBezTo>
                    <a:pt x="13664" y="4243"/>
                    <a:pt x="13783" y="4126"/>
                    <a:pt x="13783" y="3980"/>
                  </a:cubicBezTo>
                  <a:lnTo>
                    <a:pt x="13783" y="1156"/>
                  </a:lnTo>
                  <a:cubicBezTo>
                    <a:pt x="13783" y="1087"/>
                    <a:pt x="13754" y="1019"/>
                    <a:pt x="13704" y="966"/>
                  </a:cubicBezTo>
                  <a:cubicBezTo>
                    <a:pt x="13652" y="915"/>
                    <a:pt x="13581" y="888"/>
                    <a:pt x="13510" y="888"/>
                  </a:cubicBezTo>
                  <a:cubicBezTo>
                    <a:pt x="13506" y="888"/>
                    <a:pt x="13502" y="888"/>
                    <a:pt x="13498" y="888"/>
                  </a:cubicBezTo>
                  <a:cubicBezTo>
                    <a:pt x="12592" y="886"/>
                    <a:pt x="11733" y="599"/>
                    <a:pt x="11010" y="54"/>
                  </a:cubicBezTo>
                  <a:cubicBezTo>
                    <a:pt x="10962" y="18"/>
                    <a:pt x="10906" y="1"/>
                    <a:pt x="10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9"/>
            <p:cNvSpPr/>
            <p:nvPr/>
          </p:nvSpPr>
          <p:spPr>
            <a:xfrm>
              <a:off x="2029899" y="1902505"/>
              <a:ext cx="232282" cy="249628"/>
            </a:xfrm>
            <a:custGeom>
              <a:avLst/>
              <a:gdLst/>
              <a:ahLst/>
              <a:cxnLst/>
              <a:rect l="l" t="t" r="r" b="b"/>
              <a:pathLst>
                <a:path w="8664" h="9311" extrusionOk="0">
                  <a:moveTo>
                    <a:pt x="5808" y="0"/>
                  </a:moveTo>
                  <a:cubicBezTo>
                    <a:pt x="4140" y="0"/>
                    <a:pt x="2612" y="684"/>
                    <a:pt x="1505" y="1924"/>
                  </a:cubicBezTo>
                  <a:cubicBezTo>
                    <a:pt x="669" y="2859"/>
                    <a:pt x="166" y="4058"/>
                    <a:pt x="90" y="5305"/>
                  </a:cubicBezTo>
                  <a:cubicBezTo>
                    <a:pt x="1" y="6729"/>
                    <a:pt x="448" y="8115"/>
                    <a:pt x="1348" y="9214"/>
                  </a:cubicBezTo>
                  <a:cubicBezTo>
                    <a:pt x="1401" y="9279"/>
                    <a:pt x="1476" y="9310"/>
                    <a:pt x="1551" y="9310"/>
                  </a:cubicBezTo>
                  <a:cubicBezTo>
                    <a:pt x="1610" y="9310"/>
                    <a:pt x="1667" y="9292"/>
                    <a:pt x="1717" y="9250"/>
                  </a:cubicBezTo>
                  <a:cubicBezTo>
                    <a:pt x="1830" y="9158"/>
                    <a:pt x="1845" y="8993"/>
                    <a:pt x="1754" y="8881"/>
                  </a:cubicBezTo>
                  <a:cubicBezTo>
                    <a:pt x="940" y="7886"/>
                    <a:pt x="535" y="6630"/>
                    <a:pt x="613" y="5338"/>
                  </a:cubicBezTo>
                  <a:cubicBezTo>
                    <a:pt x="684" y="4209"/>
                    <a:pt x="1139" y="3122"/>
                    <a:pt x="1897" y="2275"/>
                  </a:cubicBezTo>
                  <a:cubicBezTo>
                    <a:pt x="2904" y="1149"/>
                    <a:pt x="4294" y="527"/>
                    <a:pt x="5810" y="527"/>
                  </a:cubicBezTo>
                  <a:cubicBezTo>
                    <a:pt x="5823" y="527"/>
                    <a:pt x="5836" y="527"/>
                    <a:pt x="5848" y="527"/>
                  </a:cubicBezTo>
                  <a:cubicBezTo>
                    <a:pt x="6017" y="527"/>
                    <a:pt x="6192" y="536"/>
                    <a:pt x="6365" y="554"/>
                  </a:cubicBezTo>
                  <a:lnTo>
                    <a:pt x="6365" y="2874"/>
                  </a:lnTo>
                  <a:cubicBezTo>
                    <a:pt x="6184" y="2838"/>
                    <a:pt x="5999" y="2821"/>
                    <a:pt x="5813" y="2821"/>
                  </a:cubicBezTo>
                  <a:cubicBezTo>
                    <a:pt x="5042" y="2821"/>
                    <a:pt x="4321" y="3122"/>
                    <a:pt x="3781" y="3672"/>
                  </a:cubicBezTo>
                  <a:cubicBezTo>
                    <a:pt x="3243" y="4217"/>
                    <a:pt x="2956" y="4938"/>
                    <a:pt x="2966" y="5704"/>
                  </a:cubicBezTo>
                  <a:cubicBezTo>
                    <a:pt x="2981" y="6691"/>
                    <a:pt x="3501" y="7587"/>
                    <a:pt x="4356" y="8097"/>
                  </a:cubicBezTo>
                  <a:cubicBezTo>
                    <a:pt x="4750" y="8332"/>
                    <a:pt x="5200" y="8469"/>
                    <a:pt x="5655" y="8496"/>
                  </a:cubicBezTo>
                  <a:cubicBezTo>
                    <a:pt x="5705" y="8499"/>
                    <a:pt x="5755" y="8500"/>
                    <a:pt x="5805" y="8500"/>
                  </a:cubicBezTo>
                  <a:cubicBezTo>
                    <a:pt x="6113" y="8500"/>
                    <a:pt x="6416" y="8452"/>
                    <a:pt x="6708" y="8356"/>
                  </a:cubicBezTo>
                  <a:cubicBezTo>
                    <a:pt x="7878" y="7971"/>
                    <a:pt x="8662" y="6888"/>
                    <a:pt x="8662" y="5662"/>
                  </a:cubicBezTo>
                  <a:lnTo>
                    <a:pt x="8664" y="3346"/>
                  </a:lnTo>
                  <a:cubicBezTo>
                    <a:pt x="8664" y="3200"/>
                    <a:pt x="8548" y="3083"/>
                    <a:pt x="8400" y="3083"/>
                  </a:cubicBezTo>
                  <a:cubicBezTo>
                    <a:pt x="8256" y="3083"/>
                    <a:pt x="8137" y="3199"/>
                    <a:pt x="8137" y="3346"/>
                  </a:cubicBezTo>
                  <a:lnTo>
                    <a:pt x="8135" y="5665"/>
                  </a:lnTo>
                  <a:cubicBezTo>
                    <a:pt x="8135" y="6663"/>
                    <a:pt x="7496" y="7546"/>
                    <a:pt x="6543" y="7859"/>
                  </a:cubicBezTo>
                  <a:cubicBezTo>
                    <a:pt x="6301" y="7939"/>
                    <a:pt x="6051" y="7978"/>
                    <a:pt x="5798" y="7978"/>
                  </a:cubicBezTo>
                  <a:cubicBezTo>
                    <a:pt x="5759" y="7978"/>
                    <a:pt x="5720" y="7977"/>
                    <a:pt x="5682" y="7975"/>
                  </a:cubicBezTo>
                  <a:cubicBezTo>
                    <a:pt x="5308" y="7954"/>
                    <a:pt x="4944" y="7841"/>
                    <a:pt x="4622" y="7649"/>
                  </a:cubicBezTo>
                  <a:cubicBezTo>
                    <a:pt x="3924" y="7232"/>
                    <a:pt x="3501" y="6503"/>
                    <a:pt x="3490" y="5698"/>
                  </a:cubicBezTo>
                  <a:cubicBezTo>
                    <a:pt x="3479" y="5075"/>
                    <a:pt x="3716" y="4486"/>
                    <a:pt x="4154" y="4042"/>
                  </a:cubicBezTo>
                  <a:cubicBezTo>
                    <a:pt x="4593" y="3595"/>
                    <a:pt x="5183" y="3348"/>
                    <a:pt x="5813" y="3348"/>
                  </a:cubicBezTo>
                  <a:cubicBezTo>
                    <a:pt x="6061" y="3348"/>
                    <a:pt x="6308" y="3387"/>
                    <a:pt x="6546" y="3464"/>
                  </a:cubicBezTo>
                  <a:cubicBezTo>
                    <a:pt x="6573" y="3473"/>
                    <a:pt x="6601" y="3478"/>
                    <a:pt x="6629" y="3478"/>
                  </a:cubicBezTo>
                  <a:cubicBezTo>
                    <a:pt x="6683" y="3478"/>
                    <a:pt x="6737" y="3461"/>
                    <a:pt x="6782" y="3429"/>
                  </a:cubicBezTo>
                  <a:cubicBezTo>
                    <a:pt x="6850" y="3380"/>
                    <a:pt x="6892" y="3301"/>
                    <a:pt x="6892" y="3216"/>
                  </a:cubicBezTo>
                  <a:lnTo>
                    <a:pt x="6892" y="324"/>
                  </a:lnTo>
                  <a:cubicBezTo>
                    <a:pt x="6892" y="194"/>
                    <a:pt x="6796" y="83"/>
                    <a:pt x="6668" y="65"/>
                  </a:cubicBezTo>
                  <a:cubicBezTo>
                    <a:pt x="6382" y="23"/>
                    <a:pt x="6094" y="0"/>
                    <a:pt x="5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9"/>
            <p:cNvSpPr/>
            <p:nvPr/>
          </p:nvSpPr>
          <p:spPr>
            <a:xfrm>
              <a:off x="2043948" y="1725264"/>
              <a:ext cx="170646" cy="166088"/>
            </a:xfrm>
            <a:custGeom>
              <a:avLst/>
              <a:gdLst/>
              <a:ahLst/>
              <a:cxnLst/>
              <a:rect l="l" t="t" r="r" b="b"/>
              <a:pathLst>
                <a:path w="6365" h="6195" extrusionOk="0">
                  <a:moveTo>
                    <a:pt x="2578" y="0"/>
                  </a:moveTo>
                  <a:cubicBezTo>
                    <a:pt x="2433" y="0"/>
                    <a:pt x="2314" y="117"/>
                    <a:pt x="2314" y="263"/>
                  </a:cubicBezTo>
                  <a:cubicBezTo>
                    <a:pt x="2314" y="408"/>
                    <a:pt x="2432" y="527"/>
                    <a:pt x="2578" y="527"/>
                  </a:cubicBezTo>
                  <a:lnTo>
                    <a:pt x="5564" y="527"/>
                  </a:lnTo>
                  <a:cubicBezTo>
                    <a:pt x="5716" y="527"/>
                    <a:pt x="5841" y="650"/>
                    <a:pt x="5841" y="805"/>
                  </a:cubicBezTo>
                  <a:lnTo>
                    <a:pt x="5841" y="4286"/>
                  </a:lnTo>
                  <a:cubicBezTo>
                    <a:pt x="5841" y="4438"/>
                    <a:pt x="5716" y="4564"/>
                    <a:pt x="5564" y="4564"/>
                  </a:cubicBezTo>
                  <a:lnTo>
                    <a:pt x="1718" y="4564"/>
                  </a:lnTo>
                  <a:cubicBezTo>
                    <a:pt x="1659" y="4564"/>
                    <a:pt x="1605" y="4584"/>
                    <a:pt x="1559" y="4618"/>
                  </a:cubicBezTo>
                  <a:lnTo>
                    <a:pt x="524" y="5406"/>
                  </a:lnTo>
                  <a:lnTo>
                    <a:pt x="524" y="807"/>
                  </a:lnTo>
                  <a:cubicBezTo>
                    <a:pt x="524" y="655"/>
                    <a:pt x="649" y="528"/>
                    <a:pt x="801" y="528"/>
                  </a:cubicBezTo>
                  <a:lnTo>
                    <a:pt x="1370" y="528"/>
                  </a:lnTo>
                  <a:cubicBezTo>
                    <a:pt x="1515" y="528"/>
                    <a:pt x="1634" y="411"/>
                    <a:pt x="1634" y="265"/>
                  </a:cubicBezTo>
                  <a:cubicBezTo>
                    <a:pt x="1634" y="120"/>
                    <a:pt x="1516" y="2"/>
                    <a:pt x="1370" y="2"/>
                  </a:cubicBezTo>
                  <a:lnTo>
                    <a:pt x="801" y="2"/>
                  </a:lnTo>
                  <a:cubicBezTo>
                    <a:pt x="359" y="2"/>
                    <a:pt x="1" y="361"/>
                    <a:pt x="1" y="805"/>
                  </a:cubicBezTo>
                  <a:lnTo>
                    <a:pt x="1" y="5931"/>
                  </a:lnTo>
                  <a:cubicBezTo>
                    <a:pt x="1" y="6030"/>
                    <a:pt x="56" y="6122"/>
                    <a:pt x="147" y="6166"/>
                  </a:cubicBezTo>
                  <a:cubicBezTo>
                    <a:pt x="184" y="6184"/>
                    <a:pt x="223" y="6194"/>
                    <a:pt x="264" y="6194"/>
                  </a:cubicBezTo>
                  <a:cubicBezTo>
                    <a:pt x="320" y="6194"/>
                    <a:pt x="377" y="6175"/>
                    <a:pt x="424" y="6142"/>
                  </a:cubicBezTo>
                  <a:lnTo>
                    <a:pt x="1808" y="5088"/>
                  </a:lnTo>
                  <a:lnTo>
                    <a:pt x="5564" y="5088"/>
                  </a:lnTo>
                  <a:cubicBezTo>
                    <a:pt x="6007" y="5088"/>
                    <a:pt x="6365" y="4728"/>
                    <a:pt x="6365" y="4284"/>
                  </a:cubicBezTo>
                  <a:lnTo>
                    <a:pt x="6365" y="802"/>
                  </a:lnTo>
                  <a:cubicBezTo>
                    <a:pt x="6365" y="361"/>
                    <a:pt x="6007" y="0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9"/>
            <p:cNvSpPr/>
            <p:nvPr/>
          </p:nvSpPr>
          <p:spPr>
            <a:xfrm>
              <a:off x="2088184" y="1759340"/>
              <a:ext cx="82226" cy="69063"/>
            </a:xfrm>
            <a:custGeom>
              <a:avLst/>
              <a:gdLst/>
              <a:ahLst/>
              <a:cxnLst/>
              <a:rect l="l" t="t" r="r" b="b"/>
              <a:pathLst>
                <a:path w="3067" h="2576" extrusionOk="0">
                  <a:moveTo>
                    <a:pt x="2108" y="528"/>
                  </a:moveTo>
                  <a:cubicBezTo>
                    <a:pt x="2200" y="528"/>
                    <a:pt x="2287" y="562"/>
                    <a:pt x="2352" y="629"/>
                  </a:cubicBezTo>
                  <a:cubicBezTo>
                    <a:pt x="2487" y="764"/>
                    <a:pt x="2487" y="984"/>
                    <a:pt x="2352" y="1119"/>
                  </a:cubicBezTo>
                  <a:lnTo>
                    <a:pt x="1531" y="1940"/>
                  </a:lnTo>
                  <a:lnTo>
                    <a:pt x="711" y="1119"/>
                  </a:lnTo>
                  <a:cubicBezTo>
                    <a:pt x="575" y="984"/>
                    <a:pt x="575" y="764"/>
                    <a:pt x="711" y="629"/>
                  </a:cubicBezTo>
                  <a:cubicBezTo>
                    <a:pt x="779" y="561"/>
                    <a:pt x="867" y="528"/>
                    <a:pt x="956" y="528"/>
                  </a:cubicBezTo>
                  <a:cubicBezTo>
                    <a:pt x="1045" y="528"/>
                    <a:pt x="1135" y="561"/>
                    <a:pt x="1203" y="629"/>
                  </a:cubicBezTo>
                  <a:lnTo>
                    <a:pt x="1346" y="772"/>
                  </a:lnTo>
                  <a:cubicBezTo>
                    <a:pt x="1394" y="821"/>
                    <a:pt x="1462" y="848"/>
                    <a:pt x="1531" y="848"/>
                  </a:cubicBezTo>
                  <a:cubicBezTo>
                    <a:pt x="1602" y="848"/>
                    <a:pt x="1670" y="821"/>
                    <a:pt x="1718" y="772"/>
                  </a:cubicBezTo>
                  <a:lnTo>
                    <a:pt x="1861" y="629"/>
                  </a:lnTo>
                  <a:cubicBezTo>
                    <a:pt x="1927" y="562"/>
                    <a:pt x="2013" y="528"/>
                    <a:pt x="2108" y="528"/>
                  </a:cubicBezTo>
                  <a:close/>
                  <a:moveTo>
                    <a:pt x="960" y="0"/>
                  </a:moveTo>
                  <a:cubicBezTo>
                    <a:pt x="736" y="0"/>
                    <a:pt x="512" y="86"/>
                    <a:pt x="341" y="257"/>
                  </a:cubicBezTo>
                  <a:cubicBezTo>
                    <a:pt x="0" y="597"/>
                    <a:pt x="0" y="1150"/>
                    <a:pt x="341" y="1491"/>
                  </a:cubicBezTo>
                  <a:lnTo>
                    <a:pt x="1348" y="2497"/>
                  </a:lnTo>
                  <a:cubicBezTo>
                    <a:pt x="1399" y="2548"/>
                    <a:pt x="1465" y="2575"/>
                    <a:pt x="1534" y="2575"/>
                  </a:cubicBezTo>
                  <a:cubicBezTo>
                    <a:pt x="1602" y="2575"/>
                    <a:pt x="1667" y="2548"/>
                    <a:pt x="1719" y="2497"/>
                  </a:cubicBezTo>
                  <a:lnTo>
                    <a:pt x="2726" y="1491"/>
                  </a:lnTo>
                  <a:cubicBezTo>
                    <a:pt x="3067" y="1150"/>
                    <a:pt x="3067" y="597"/>
                    <a:pt x="2726" y="257"/>
                  </a:cubicBezTo>
                  <a:cubicBezTo>
                    <a:pt x="2561" y="91"/>
                    <a:pt x="2343" y="1"/>
                    <a:pt x="2109" y="1"/>
                  </a:cubicBezTo>
                  <a:cubicBezTo>
                    <a:pt x="1896" y="1"/>
                    <a:pt x="1694" y="78"/>
                    <a:pt x="1534" y="216"/>
                  </a:cubicBezTo>
                  <a:cubicBezTo>
                    <a:pt x="1370" y="72"/>
                    <a:pt x="1165" y="0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8" name="Google Shape;2798;p69"/>
          <p:cNvGrpSpPr/>
          <p:nvPr/>
        </p:nvGrpSpPr>
        <p:grpSpPr>
          <a:xfrm>
            <a:off x="4372839" y="1678912"/>
            <a:ext cx="398320" cy="388483"/>
            <a:chOff x="1507882" y="1725291"/>
            <a:chExt cx="492848" cy="480676"/>
          </a:xfrm>
        </p:grpSpPr>
        <p:sp>
          <p:nvSpPr>
            <p:cNvPr id="2799" name="Google Shape;2799;p69"/>
            <p:cNvSpPr/>
            <p:nvPr/>
          </p:nvSpPr>
          <p:spPr>
            <a:xfrm>
              <a:off x="1515549" y="1775908"/>
              <a:ext cx="466735" cy="379362"/>
            </a:xfrm>
            <a:custGeom>
              <a:avLst/>
              <a:gdLst/>
              <a:ahLst/>
              <a:cxnLst/>
              <a:rect l="l" t="t" r="r" b="b"/>
              <a:pathLst>
                <a:path w="17409" h="14150" extrusionOk="0">
                  <a:moveTo>
                    <a:pt x="12052" y="0"/>
                  </a:moveTo>
                  <a:cubicBezTo>
                    <a:pt x="10080" y="0"/>
                    <a:pt x="8482" y="1599"/>
                    <a:pt x="8482" y="3571"/>
                  </a:cubicBezTo>
                  <a:cubicBezTo>
                    <a:pt x="8482" y="3851"/>
                    <a:pt x="8512" y="4125"/>
                    <a:pt x="8574" y="4385"/>
                  </a:cubicBezTo>
                  <a:cubicBezTo>
                    <a:pt x="5607" y="4238"/>
                    <a:pt x="2974" y="2815"/>
                    <a:pt x="1213" y="655"/>
                  </a:cubicBezTo>
                  <a:cubicBezTo>
                    <a:pt x="906" y="1183"/>
                    <a:pt x="729" y="1794"/>
                    <a:pt x="729" y="2449"/>
                  </a:cubicBezTo>
                  <a:cubicBezTo>
                    <a:pt x="729" y="3690"/>
                    <a:pt x="1362" y="4782"/>
                    <a:pt x="2319" y="5422"/>
                  </a:cubicBezTo>
                  <a:cubicBezTo>
                    <a:pt x="1732" y="5406"/>
                    <a:pt x="1183" y="5243"/>
                    <a:pt x="701" y="4977"/>
                  </a:cubicBezTo>
                  <a:lnTo>
                    <a:pt x="701" y="5022"/>
                  </a:lnTo>
                  <a:cubicBezTo>
                    <a:pt x="701" y="6753"/>
                    <a:pt x="1934" y="8196"/>
                    <a:pt x="3567" y="8523"/>
                  </a:cubicBezTo>
                  <a:cubicBezTo>
                    <a:pt x="3266" y="8606"/>
                    <a:pt x="2950" y="8650"/>
                    <a:pt x="2625" y="8650"/>
                  </a:cubicBezTo>
                  <a:cubicBezTo>
                    <a:pt x="2394" y="8650"/>
                    <a:pt x="2170" y="8627"/>
                    <a:pt x="1952" y="8585"/>
                  </a:cubicBezTo>
                  <a:lnTo>
                    <a:pt x="1952" y="8585"/>
                  </a:lnTo>
                  <a:cubicBezTo>
                    <a:pt x="2408" y="10004"/>
                    <a:pt x="3725" y="11037"/>
                    <a:pt x="5289" y="11066"/>
                  </a:cubicBezTo>
                  <a:cubicBezTo>
                    <a:pt x="4067" y="12023"/>
                    <a:pt x="2527" y="12593"/>
                    <a:pt x="853" y="12593"/>
                  </a:cubicBezTo>
                  <a:cubicBezTo>
                    <a:pt x="565" y="12593"/>
                    <a:pt x="281" y="12577"/>
                    <a:pt x="1" y="12544"/>
                  </a:cubicBezTo>
                  <a:lnTo>
                    <a:pt x="1" y="12544"/>
                  </a:lnTo>
                  <a:cubicBezTo>
                    <a:pt x="1581" y="13558"/>
                    <a:pt x="3457" y="14150"/>
                    <a:pt x="5474" y="14150"/>
                  </a:cubicBezTo>
                  <a:cubicBezTo>
                    <a:pt x="12043" y="14150"/>
                    <a:pt x="15635" y="8708"/>
                    <a:pt x="15635" y="3989"/>
                  </a:cubicBezTo>
                  <a:cubicBezTo>
                    <a:pt x="15635" y="3834"/>
                    <a:pt x="15633" y="3681"/>
                    <a:pt x="15626" y="3527"/>
                  </a:cubicBezTo>
                  <a:cubicBezTo>
                    <a:pt x="16324" y="3023"/>
                    <a:pt x="16929" y="2394"/>
                    <a:pt x="17408" y="1674"/>
                  </a:cubicBezTo>
                  <a:lnTo>
                    <a:pt x="17408" y="1674"/>
                  </a:lnTo>
                  <a:cubicBezTo>
                    <a:pt x="16768" y="1959"/>
                    <a:pt x="16079" y="2150"/>
                    <a:pt x="15356" y="2237"/>
                  </a:cubicBezTo>
                  <a:cubicBezTo>
                    <a:pt x="16092" y="1794"/>
                    <a:pt x="16658" y="1094"/>
                    <a:pt x="16926" y="261"/>
                  </a:cubicBezTo>
                  <a:lnTo>
                    <a:pt x="16926" y="261"/>
                  </a:lnTo>
                  <a:cubicBezTo>
                    <a:pt x="16235" y="672"/>
                    <a:pt x="15472" y="968"/>
                    <a:pt x="14659" y="1129"/>
                  </a:cubicBezTo>
                  <a:cubicBezTo>
                    <a:pt x="14202" y="641"/>
                    <a:pt x="13607" y="280"/>
                    <a:pt x="12937" y="110"/>
                  </a:cubicBezTo>
                  <a:cubicBezTo>
                    <a:pt x="12654" y="38"/>
                    <a:pt x="12358" y="0"/>
                    <a:pt x="12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9"/>
            <p:cNvSpPr/>
            <p:nvPr/>
          </p:nvSpPr>
          <p:spPr>
            <a:xfrm>
              <a:off x="1515549" y="1778938"/>
              <a:ext cx="485181" cy="376332"/>
            </a:xfrm>
            <a:custGeom>
              <a:avLst/>
              <a:gdLst/>
              <a:ahLst/>
              <a:cxnLst/>
              <a:rect l="l" t="t" r="r" b="b"/>
              <a:pathLst>
                <a:path w="18097" h="14037" extrusionOk="0">
                  <a:moveTo>
                    <a:pt x="12937" y="0"/>
                  </a:moveTo>
                  <a:cubicBezTo>
                    <a:pt x="18097" y="4544"/>
                    <a:pt x="12803" y="13659"/>
                    <a:pt x="4983" y="13659"/>
                  </a:cubicBezTo>
                  <a:cubicBezTo>
                    <a:pt x="3404" y="13659"/>
                    <a:pt x="1721" y="13287"/>
                    <a:pt x="1" y="12431"/>
                  </a:cubicBezTo>
                  <a:lnTo>
                    <a:pt x="1" y="12431"/>
                  </a:lnTo>
                  <a:cubicBezTo>
                    <a:pt x="1581" y="13445"/>
                    <a:pt x="3457" y="14037"/>
                    <a:pt x="5474" y="14037"/>
                  </a:cubicBezTo>
                  <a:cubicBezTo>
                    <a:pt x="12043" y="14037"/>
                    <a:pt x="15635" y="8595"/>
                    <a:pt x="15635" y="3876"/>
                  </a:cubicBezTo>
                  <a:cubicBezTo>
                    <a:pt x="15635" y="3721"/>
                    <a:pt x="15633" y="3568"/>
                    <a:pt x="15626" y="3414"/>
                  </a:cubicBezTo>
                  <a:cubicBezTo>
                    <a:pt x="16324" y="2910"/>
                    <a:pt x="16929" y="2281"/>
                    <a:pt x="17408" y="1563"/>
                  </a:cubicBezTo>
                  <a:lnTo>
                    <a:pt x="17408" y="1563"/>
                  </a:lnTo>
                  <a:cubicBezTo>
                    <a:pt x="16768" y="1847"/>
                    <a:pt x="16079" y="2040"/>
                    <a:pt x="15356" y="2126"/>
                  </a:cubicBezTo>
                  <a:cubicBezTo>
                    <a:pt x="16092" y="1683"/>
                    <a:pt x="16658" y="983"/>
                    <a:pt x="16926" y="151"/>
                  </a:cubicBezTo>
                  <a:lnTo>
                    <a:pt x="16926" y="151"/>
                  </a:lnTo>
                  <a:cubicBezTo>
                    <a:pt x="16235" y="560"/>
                    <a:pt x="15472" y="858"/>
                    <a:pt x="14659" y="1018"/>
                  </a:cubicBezTo>
                  <a:cubicBezTo>
                    <a:pt x="14202" y="530"/>
                    <a:pt x="13607" y="169"/>
                    <a:pt x="12937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9"/>
            <p:cNvSpPr/>
            <p:nvPr/>
          </p:nvSpPr>
          <p:spPr>
            <a:xfrm>
              <a:off x="1576569" y="1732315"/>
              <a:ext cx="177375" cy="71368"/>
            </a:xfrm>
            <a:custGeom>
              <a:avLst/>
              <a:gdLst/>
              <a:ahLst/>
              <a:cxnLst/>
              <a:rect l="l" t="t" r="r" b="b"/>
              <a:pathLst>
                <a:path w="6616" h="2662" extrusionOk="0">
                  <a:moveTo>
                    <a:pt x="871" y="0"/>
                  </a:moveTo>
                  <a:cubicBezTo>
                    <a:pt x="391" y="0"/>
                    <a:pt x="1" y="389"/>
                    <a:pt x="1" y="869"/>
                  </a:cubicBezTo>
                  <a:cubicBezTo>
                    <a:pt x="1" y="1349"/>
                    <a:pt x="391" y="1739"/>
                    <a:pt x="871" y="1739"/>
                  </a:cubicBezTo>
                  <a:lnTo>
                    <a:pt x="3823" y="1739"/>
                  </a:lnTo>
                  <a:lnTo>
                    <a:pt x="4493" y="2662"/>
                  </a:lnTo>
                  <a:lnTo>
                    <a:pt x="5163" y="1739"/>
                  </a:lnTo>
                  <a:lnTo>
                    <a:pt x="5747" y="1739"/>
                  </a:lnTo>
                  <a:cubicBezTo>
                    <a:pt x="6227" y="1739"/>
                    <a:pt x="6615" y="1349"/>
                    <a:pt x="6615" y="869"/>
                  </a:cubicBezTo>
                  <a:cubicBezTo>
                    <a:pt x="6615" y="389"/>
                    <a:pt x="6228" y="0"/>
                    <a:pt x="5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9"/>
            <p:cNvSpPr/>
            <p:nvPr/>
          </p:nvSpPr>
          <p:spPr>
            <a:xfrm>
              <a:off x="1711852" y="1732315"/>
              <a:ext cx="42092" cy="46649"/>
            </a:xfrm>
            <a:custGeom>
              <a:avLst/>
              <a:gdLst/>
              <a:ahLst/>
              <a:cxnLst/>
              <a:rect l="l" t="t" r="r" b="b"/>
              <a:pathLst>
                <a:path w="1570" h="1740" extrusionOk="0">
                  <a:moveTo>
                    <a:pt x="1" y="0"/>
                  </a:moveTo>
                  <a:cubicBezTo>
                    <a:pt x="481" y="0"/>
                    <a:pt x="869" y="389"/>
                    <a:pt x="869" y="869"/>
                  </a:cubicBezTo>
                  <a:cubicBezTo>
                    <a:pt x="869" y="1349"/>
                    <a:pt x="481" y="1739"/>
                    <a:pt x="1" y="1739"/>
                  </a:cubicBezTo>
                  <a:lnTo>
                    <a:pt x="701" y="1739"/>
                  </a:lnTo>
                  <a:cubicBezTo>
                    <a:pt x="1181" y="1739"/>
                    <a:pt x="1569" y="1349"/>
                    <a:pt x="1569" y="869"/>
                  </a:cubicBezTo>
                  <a:cubicBezTo>
                    <a:pt x="1569" y="389"/>
                    <a:pt x="1182" y="0"/>
                    <a:pt x="70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9"/>
            <p:cNvSpPr/>
            <p:nvPr/>
          </p:nvSpPr>
          <p:spPr>
            <a:xfrm>
              <a:off x="1804910" y="2127495"/>
              <a:ext cx="177375" cy="71422"/>
            </a:xfrm>
            <a:custGeom>
              <a:avLst/>
              <a:gdLst/>
              <a:ahLst/>
              <a:cxnLst/>
              <a:rect l="l" t="t" r="r" b="b"/>
              <a:pathLst>
                <a:path w="6616" h="2664" extrusionOk="0">
                  <a:moveTo>
                    <a:pt x="4493" y="0"/>
                  </a:moveTo>
                  <a:lnTo>
                    <a:pt x="3823" y="924"/>
                  </a:lnTo>
                  <a:lnTo>
                    <a:pt x="871" y="924"/>
                  </a:lnTo>
                  <a:cubicBezTo>
                    <a:pt x="391" y="924"/>
                    <a:pt x="1" y="1314"/>
                    <a:pt x="1" y="1793"/>
                  </a:cubicBezTo>
                  <a:cubicBezTo>
                    <a:pt x="1" y="2273"/>
                    <a:pt x="391" y="2663"/>
                    <a:pt x="871" y="2663"/>
                  </a:cubicBezTo>
                  <a:lnTo>
                    <a:pt x="5745" y="2663"/>
                  </a:lnTo>
                  <a:cubicBezTo>
                    <a:pt x="6225" y="2663"/>
                    <a:pt x="6615" y="2273"/>
                    <a:pt x="6615" y="1793"/>
                  </a:cubicBezTo>
                  <a:cubicBezTo>
                    <a:pt x="6615" y="1314"/>
                    <a:pt x="6225" y="924"/>
                    <a:pt x="5745" y="924"/>
                  </a:cubicBezTo>
                  <a:lnTo>
                    <a:pt x="5162" y="924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9"/>
            <p:cNvSpPr/>
            <p:nvPr/>
          </p:nvSpPr>
          <p:spPr>
            <a:xfrm>
              <a:off x="1940166" y="2152267"/>
              <a:ext cx="42119" cy="46649"/>
            </a:xfrm>
            <a:custGeom>
              <a:avLst/>
              <a:gdLst/>
              <a:ahLst/>
              <a:cxnLst/>
              <a:rect l="l" t="t" r="r" b="b"/>
              <a:pathLst>
                <a:path w="1571" h="1740" extrusionOk="0">
                  <a:moveTo>
                    <a:pt x="0" y="0"/>
                  </a:moveTo>
                  <a:cubicBezTo>
                    <a:pt x="480" y="0"/>
                    <a:pt x="870" y="390"/>
                    <a:pt x="870" y="869"/>
                  </a:cubicBezTo>
                  <a:cubicBezTo>
                    <a:pt x="870" y="1349"/>
                    <a:pt x="480" y="1739"/>
                    <a:pt x="0" y="1739"/>
                  </a:cubicBezTo>
                  <a:lnTo>
                    <a:pt x="700" y="1739"/>
                  </a:lnTo>
                  <a:cubicBezTo>
                    <a:pt x="1180" y="1739"/>
                    <a:pt x="1570" y="1349"/>
                    <a:pt x="1570" y="869"/>
                  </a:cubicBezTo>
                  <a:cubicBezTo>
                    <a:pt x="1570" y="390"/>
                    <a:pt x="1180" y="0"/>
                    <a:pt x="70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9"/>
            <p:cNvSpPr/>
            <p:nvPr/>
          </p:nvSpPr>
          <p:spPr>
            <a:xfrm>
              <a:off x="1621610" y="1774889"/>
              <a:ext cx="191772" cy="125658"/>
            </a:xfrm>
            <a:custGeom>
              <a:avLst/>
              <a:gdLst/>
              <a:ahLst/>
              <a:cxnLst/>
              <a:rect l="l" t="t" r="r" b="b"/>
              <a:pathLst>
                <a:path w="7153" h="4687" extrusionOk="0">
                  <a:moveTo>
                    <a:pt x="6856" y="0"/>
                  </a:moveTo>
                  <a:cubicBezTo>
                    <a:pt x="6825" y="0"/>
                    <a:pt x="6794" y="6"/>
                    <a:pt x="6764" y="17"/>
                  </a:cubicBezTo>
                  <a:cubicBezTo>
                    <a:pt x="5269" y="573"/>
                    <a:pt x="4262" y="2018"/>
                    <a:pt x="4262" y="3613"/>
                  </a:cubicBezTo>
                  <a:cubicBezTo>
                    <a:pt x="4262" y="3789"/>
                    <a:pt x="4276" y="3968"/>
                    <a:pt x="4298" y="4142"/>
                  </a:cubicBezTo>
                  <a:cubicBezTo>
                    <a:pt x="2932" y="4029"/>
                    <a:pt x="1631" y="3639"/>
                    <a:pt x="425" y="2986"/>
                  </a:cubicBezTo>
                  <a:cubicBezTo>
                    <a:pt x="385" y="2964"/>
                    <a:pt x="342" y="2953"/>
                    <a:pt x="300" y="2953"/>
                  </a:cubicBezTo>
                  <a:cubicBezTo>
                    <a:pt x="207" y="2953"/>
                    <a:pt x="118" y="3003"/>
                    <a:pt x="70" y="3091"/>
                  </a:cubicBezTo>
                  <a:cubicBezTo>
                    <a:pt x="1" y="3219"/>
                    <a:pt x="47" y="3380"/>
                    <a:pt x="175" y="3448"/>
                  </a:cubicBezTo>
                  <a:cubicBezTo>
                    <a:pt x="1548" y="4190"/>
                    <a:pt x="3038" y="4608"/>
                    <a:pt x="4604" y="4686"/>
                  </a:cubicBezTo>
                  <a:lnTo>
                    <a:pt x="4618" y="4686"/>
                  </a:lnTo>
                  <a:cubicBezTo>
                    <a:pt x="4694" y="4686"/>
                    <a:pt x="4770" y="4653"/>
                    <a:pt x="4819" y="4593"/>
                  </a:cubicBezTo>
                  <a:cubicBezTo>
                    <a:pt x="4872" y="4528"/>
                    <a:pt x="4893" y="4444"/>
                    <a:pt x="4873" y="4366"/>
                  </a:cubicBezTo>
                  <a:cubicBezTo>
                    <a:pt x="4818" y="4122"/>
                    <a:pt x="4788" y="3869"/>
                    <a:pt x="4788" y="3610"/>
                  </a:cubicBezTo>
                  <a:cubicBezTo>
                    <a:pt x="4788" y="2233"/>
                    <a:pt x="5655" y="986"/>
                    <a:pt x="6948" y="508"/>
                  </a:cubicBezTo>
                  <a:cubicBezTo>
                    <a:pt x="7083" y="457"/>
                    <a:pt x="7152" y="306"/>
                    <a:pt x="7101" y="171"/>
                  </a:cubicBezTo>
                  <a:cubicBezTo>
                    <a:pt x="7061" y="65"/>
                    <a:pt x="6962" y="0"/>
                    <a:pt x="6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9"/>
            <p:cNvSpPr/>
            <p:nvPr/>
          </p:nvSpPr>
          <p:spPr>
            <a:xfrm>
              <a:off x="1831586" y="1768830"/>
              <a:ext cx="158233" cy="180217"/>
            </a:xfrm>
            <a:custGeom>
              <a:avLst/>
              <a:gdLst/>
              <a:ahLst/>
              <a:cxnLst/>
              <a:rect l="l" t="t" r="r" b="b"/>
              <a:pathLst>
                <a:path w="5902" h="6722" extrusionOk="0">
                  <a:moveTo>
                    <a:pt x="264" y="1"/>
                  </a:moveTo>
                  <a:cubicBezTo>
                    <a:pt x="120" y="1"/>
                    <a:pt x="1" y="118"/>
                    <a:pt x="1" y="264"/>
                  </a:cubicBezTo>
                  <a:cubicBezTo>
                    <a:pt x="1" y="412"/>
                    <a:pt x="120" y="529"/>
                    <a:pt x="264" y="529"/>
                  </a:cubicBezTo>
                  <a:cubicBezTo>
                    <a:pt x="1175" y="529"/>
                    <a:pt x="2056" y="908"/>
                    <a:pt x="2680" y="1575"/>
                  </a:cubicBezTo>
                  <a:cubicBezTo>
                    <a:pt x="2731" y="1628"/>
                    <a:pt x="2799" y="1658"/>
                    <a:pt x="2870" y="1658"/>
                  </a:cubicBezTo>
                  <a:cubicBezTo>
                    <a:pt x="2888" y="1658"/>
                    <a:pt x="2906" y="1656"/>
                    <a:pt x="2924" y="1652"/>
                  </a:cubicBezTo>
                  <a:cubicBezTo>
                    <a:pt x="3501" y="1538"/>
                    <a:pt x="4061" y="1357"/>
                    <a:pt x="4592" y="1112"/>
                  </a:cubicBezTo>
                  <a:lnTo>
                    <a:pt x="4592" y="1112"/>
                  </a:lnTo>
                  <a:cubicBezTo>
                    <a:pt x="4313" y="1586"/>
                    <a:pt x="3918" y="1989"/>
                    <a:pt x="3433" y="2278"/>
                  </a:cubicBezTo>
                  <a:cubicBezTo>
                    <a:pt x="3327" y="2343"/>
                    <a:pt x="3279" y="2472"/>
                    <a:pt x="3320" y="2590"/>
                  </a:cubicBezTo>
                  <a:cubicBezTo>
                    <a:pt x="3358" y="2696"/>
                    <a:pt x="3457" y="2766"/>
                    <a:pt x="3569" y="2766"/>
                  </a:cubicBezTo>
                  <a:cubicBezTo>
                    <a:pt x="3580" y="2766"/>
                    <a:pt x="3591" y="2766"/>
                    <a:pt x="3601" y="2764"/>
                  </a:cubicBezTo>
                  <a:cubicBezTo>
                    <a:pt x="4032" y="2713"/>
                    <a:pt x="4453" y="2624"/>
                    <a:pt x="4863" y="2501"/>
                  </a:cubicBezTo>
                  <a:lnTo>
                    <a:pt x="4863" y="2501"/>
                  </a:lnTo>
                  <a:cubicBezTo>
                    <a:pt x="4514" y="2901"/>
                    <a:pt x="4121" y="3263"/>
                    <a:pt x="3686" y="3577"/>
                  </a:cubicBezTo>
                  <a:cubicBezTo>
                    <a:pt x="3613" y="3630"/>
                    <a:pt x="3573" y="3713"/>
                    <a:pt x="3576" y="3802"/>
                  </a:cubicBezTo>
                  <a:cubicBezTo>
                    <a:pt x="3582" y="3946"/>
                    <a:pt x="3586" y="4097"/>
                    <a:pt x="3586" y="4250"/>
                  </a:cubicBezTo>
                  <a:cubicBezTo>
                    <a:pt x="3586" y="4958"/>
                    <a:pt x="3504" y="5683"/>
                    <a:pt x="3340" y="6401"/>
                  </a:cubicBezTo>
                  <a:cubicBezTo>
                    <a:pt x="3308" y="6543"/>
                    <a:pt x="3395" y="6684"/>
                    <a:pt x="3537" y="6716"/>
                  </a:cubicBezTo>
                  <a:cubicBezTo>
                    <a:pt x="3556" y="6719"/>
                    <a:pt x="3576" y="6722"/>
                    <a:pt x="3595" y="6722"/>
                  </a:cubicBezTo>
                  <a:cubicBezTo>
                    <a:pt x="3716" y="6722"/>
                    <a:pt x="3823" y="6639"/>
                    <a:pt x="3851" y="6516"/>
                  </a:cubicBezTo>
                  <a:cubicBezTo>
                    <a:pt x="4024" y="5760"/>
                    <a:pt x="4110" y="4995"/>
                    <a:pt x="4110" y="4249"/>
                  </a:cubicBezTo>
                  <a:cubicBezTo>
                    <a:pt x="4110" y="4136"/>
                    <a:pt x="4109" y="4024"/>
                    <a:pt x="4106" y="3916"/>
                  </a:cubicBezTo>
                  <a:cubicBezTo>
                    <a:pt x="4783" y="3406"/>
                    <a:pt x="5366" y="2790"/>
                    <a:pt x="5838" y="2083"/>
                  </a:cubicBezTo>
                  <a:cubicBezTo>
                    <a:pt x="5902" y="1985"/>
                    <a:pt x="5897" y="1857"/>
                    <a:pt x="5822" y="1769"/>
                  </a:cubicBezTo>
                  <a:cubicBezTo>
                    <a:pt x="5770" y="1708"/>
                    <a:pt x="5696" y="1675"/>
                    <a:pt x="5620" y="1675"/>
                  </a:cubicBezTo>
                  <a:cubicBezTo>
                    <a:pt x="5584" y="1675"/>
                    <a:pt x="5548" y="1682"/>
                    <a:pt x="5515" y="1697"/>
                  </a:cubicBezTo>
                  <a:cubicBezTo>
                    <a:pt x="5202" y="1837"/>
                    <a:pt x="4881" y="1952"/>
                    <a:pt x="4550" y="2042"/>
                  </a:cubicBezTo>
                  <a:cubicBezTo>
                    <a:pt x="4929" y="1631"/>
                    <a:pt x="5220" y="1142"/>
                    <a:pt x="5390" y="604"/>
                  </a:cubicBezTo>
                  <a:cubicBezTo>
                    <a:pt x="5424" y="500"/>
                    <a:pt x="5388" y="386"/>
                    <a:pt x="5304" y="318"/>
                  </a:cubicBezTo>
                  <a:cubicBezTo>
                    <a:pt x="5257" y="281"/>
                    <a:pt x="5199" y="261"/>
                    <a:pt x="5140" y="261"/>
                  </a:cubicBezTo>
                  <a:cubicBezTo>
                    <a:pt x="5094" y="261"/>
                    <a:pt x="5048" y="273"/>
                    <a:pt x="5006" y="297"/>
                  </a:cubicBezTo>
                  <a:cubicBezTo>
                    <a:pt x="4369" y="675"/>
                    <a:pt x="3681" y="946"/>
                    <a:pt x="2959" y="1104"/>
                  </a:cubicBezTo>
                  <a:cubicBezTo>
                    <a:pt x="2244" y="401"/>
                    <a:pt x="1271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9"/>
            <p:cNvSpPr/>
            <p:nvPr/>
          </p:nvSpPr>
          <p:spPr>
            <a:xfrm>
              <a:off x="1507882" y="1786445"/>
              <a:ext cx="419550" cy="375903"/>
            </a:xfrm>
            <a:custGeom>
              <a:avLst/>
              <a:gdLst/>
              <a:ahLst/>
              <a:cxnLst/>
              <a:rect l="l" t="t" r="r" b="b"/>
              <a:pathLst>
                <a:path w="15649" h="14021" extrusionOk="0">
                  <a:moveTo>
                    <a:pt x="1500" y="1"/>
                  </a:moveTo>
                  <a:cubicBezTo>
                    <a:pt x="1493" y="1"/>
                    <a:pt x="1485" y="1"/>
                    <a:pt x="1478" y="2"/>
                  </a:cubicBezTo>
                  <a:cubicBezTo>
                    <a:pt x="1392" y="9"/>
                    <a:pt x="1315" y="56"/>
                    <a:pt x="1271" y="131"/>
                  </a:cubicBezTo>
                  <a:cubicBezTo>
                    <a:pt x="933" y="717"/>
                    <a:pt x="752" y="1383"/>
                    <a:pt x="752" y="2058"/>
                  </a:cubicBezTo>
                  <a:cubicBezTo>
                    <a:pt x="752" y="3017"/>
                    <a:pt x="1107" y="3924"/>
                    <a:pt x="1730" y="4620"/>
                  </a:cubicBezTo>
                  <a:cubicBezTo>
                    <a:pt x="1518" y="4552"/>
                    <a:pt x="1310" y="4463"/>
                    <a:pt x="1115" y="4356"/>
                  </a:cubicBezTo>
                  <a:cubicBezTo>
                    <a:pt x="1076" y="4334"/>
                    <a:pt x="1032" y="4323"/>
                    <a:pt x="989" y="4323"/>
                  </a:cubicBezTo>
                  <a:cubicBezTo>
                    <a:pt x="944" y="4323"/>
                    <a:pt x="899" y="4334"/>
                    <a:pt x="859" y="4356"/>
                  </a:cubicBezTo>
                  <a:cubicBezTo>
                    <a:pt x="781" y="4401"/>
                    <a:pt x="729" y="4484"/>
                    <a:pt x="725" y="4576"/>
                  </a:cubicBezTo>
                  <a:lnTo>
                    <a:pt x="725" y="4630"/>
                  </a:lnTo>
                  <a:cubicBezTo>
                    <a:pt x="725" y="6051"/>
                    <a:pt x="1514" y="7326"/>
                    <a:pt x="2709" y="7987"/>
                  </a:cubicBezTo>
                  <a:cubicBezTo>
                    <a:pt x="2569" y="7978"/>
                    <a:pt x="2429" y="7961"/>
                    <a:pt x="2290" y="7934"/>
                  </a:cubicBezTo>
                  <a:cubicBezTo>
                    <a:pt x="2275" y="7931"/>
                    <a:pt x="2259" y="7930"/>
                    <a:pt x="2243" y="7930"/>
                  </a:cubicBezTo>
                  <a:cubicBezTo>
                    <a:pt x="2168" y="7930"/>
                    <a:pt x="2096" y="7961"/>
                    <a:pt x="2044" y="8017"/>
                  </a:cubicBezTo>
                  <a:cubicBezTo>
                    <a:pt x="1982" y="8086"/>
                    <a:pt x="1961" y="8183"/>
                    <a:pt x="1992" y="8272"/>
                  </a:cubicBezTo>
                  <a:cubicBezTo>
                    <a:pt x="2418" y="9604"/>
                    <a:pt x="3529" y="10578"/>
                    <a:pt x="4864" y="10855"/>
                  </a:cubicBezTo>
                  <a:cubicBezTo>
                    <a:pt x="3755" y="11564"/>
                    <a:pt x="2482" y="11937"/>
                    <a:pt x="1142" y="11937"/>
                  </a:cubicBezTo>
                  <a:cubicBezTo>
                    <a:pt x="865" y="11937"/>
                    <a:pt x="588" y="11920"/>
                    <a:pt x="322" y="11890"/>
                  </a:cubicBezTo>
                  <a:cubicBezTo>
                    <a:pt x="310" y="11889"/>
                    <a:pt x="299" y="11888"/>
                    <a:pt x="289" y="11888"/>
                  </a:cubicBezTo>
                  <a:cubicBezTo>
                    <a:pt x="178" y="11888"/>
                    <a:pt x="80" y="11956"/>
                    <a:pt x="43" y="12063"/>
                  </a:cubicBezTo>
                  <a:cubicBezTo>
                    <a:pt x="1" y="12178"/>
                    <a:pt x="45" y="12306"/>
                    <a:pt x="148" y="12373"/>
                  </a:cubicBezTo>
                  <a:cubicBezTo>
                    <a:pt x="1828" y="13450"/>
                    <a:pt x="3770" y="14020"/>
                    <a:pt x="5765" y="14020"/>
                  </a:cubicBezTo>
                  <a:lnTo>
                    <a:pt x="5774" y="14020"/>
                  </a:lnTo>
                  <a:cubicBezTo>
                    <a:pt x="8172" y="14017"/>
                    <a:pt x="10374" y="13286"/>
                    <a:pt x="12147" y="11902"/>
                  </a:cubicBezTo>
                  <a:cubicBezTo>
                    <a:pt x="13723" y="10666"/>
                    <a:pt x="14920" y="8970"/>
                    <a:pt x="15602" y="6995"/>
                  </a:cubicBezTo>
                  <a:cubicBezTo>
                    <a:pt x="15648" y="6858"/>
                    <a:pt x="15575" y="6709"/>
                    <a:pt x="15439" y="6662"/>
                  </a:cubicBezTo>
                  <a:cubicBezTo>
                    <a:pt x="15411" y="6653"/>
                    <a:pt x="15383" y="6648"/>
                    <a:pt x="15355" y="6648"/>
                  </a:cubicBezTo>
                  <a:cubicBezTo>
                    <a:pt x="15246" y="6648"/>
                    <a:pt x="15143" y="6717"/>
                    <a:pt x="15105" y="6825"/>
                  </a:cubicBezTo>
                  <a:cubicBezTo>
                    <a:pt x="14458" y="8702"/>
                    <a:pt x="13321" y="10314"/>
                    <a:pt x="11819" y="11487"/>
                  </a:cubicBezTo>
                  <a:cubicBezTo>
                    <a:pt x="11009" y="12119"/>
                    <a:pt x="10103" y="12613"/>
                    <a:pt x="9129" y="12947"/>
                  </a:cubicBezTo>
                  <a:cubicBezTo>
                    <a:pt x="8081" y="13308"/>
                    <a:pt x="6948" y="13490"/>
                    <a:pt x="5763" y="13490"/>
                  </a:cubicBezTo>
                  <a:lnTo>
                    <a:pt x="5756" y="13490"/>
                  </a:lnTo>
                  <a:cubicBezTo>
                    <a:pt x="4223" y="13489"/>
                    <a:pt x="2725" y="13135"/>
                    <a:pt x="1365" y="12458"/>
                  </a:cubicBezTo>
                  <a:cubicBezTo>
                    <a:pt x="2966" y="12411"/>
                    <a:pt x="4476" y="11868"/>
                    <a:pt x="5738" y="10877"/>
                  </a:cubicBezTo>
                  <a:cubicBezTo>
                    <a:pt x="5825" y="10809"/>
                    <a:pt x="5861" y="10694"/>
                    <a:pt x="5825" y="10588"/>
                  </a:cubicBezTo>
                  <a:cubicBezTo>
                    <a:pt x="5789" y="10483"/>
                    <a:pt x="5691" y="10411"/>
                    <a:pt x="5579" y="10409"/>
                  </a:cubicBezTo>
                  <a:cubicBezTo>
                    <a:pt x="4308" y="10385"/>
                    <a:pt x="3176" y="9637"/>
                    <a:pt x="2644" y="8508"/>
                  </a:cubicBezTo>
                  <a:lnTo>
                    <a:pt x="2644" y="8508"/>
                  </a:lnTo>
                  <a:cubicBezTo>
                    <a:pt x="2735" y="8514"/>
                    <a:pt x="2825" y="8517"/>
                    <a:pt x="2915" y="8517"/>
                  </a:cubicBezTo>
                  <a:cubicBezTo>
                    <a:pt x="3256" y="8517"/>
                    <a:pt x="3593" y="8472"/>
                    <a:pt x="3921" y="8383"/>
                  </a:cubicBezTo>
                  <a:cubicBezTo>
                    <a:pt x="4037" y="8350"/>
                    <a:pt x="4118" y="8241"/>
                    <a:pt x="4115" y="8121"/>
                  </a:cubicBezTo>
                  <a:cubicBezTo>
                    <a:pt x="4110" y="7999"/>
                    <a:pt x="4022" y="7897"/>
                    <a:pt x="3904" y="7873"/>
                  </a:cubicBezTo>
                  <a:cubicBezTo>
                    <a:pt x="2492" y="7590"/>
                    <a:pt x="1434" y="6416"/>
                    <a:pt x="1271" y="5011"/>
                  </a:cubicBezTo>
                  <a:lnTo>
                    <a:pt x="1271" y="5011"/>
                  </a:lnTo>
                  <a:cubicBezTo>
                    <a:pt x="1691" y="5181"/>
                    <a:pt x="2143" y="5278"/>
                    <a:pt x="2596" y="5293"/>
                  </a:cubicBezTo>
                  <a:cubicBezTo>
                    <a:pt x="2599" y="5293"/>
                    <a:pt x="2603" y="5293"/>
                    <a:pt x="2606" y="5293"/>
                  </a:cubicBezTo>
                  <a:cubicBezTo>
                    <a:pt x="2718" y="5293"/>
                    <a:pt x="2818" y="5219"/>
                    <a:pt x="2853" y="5110"/>
                  </a:cubicBezTo>
                  <a:cubicBezTo>
                    <a:pt x="2890" y="4999"/>
                    <a:pt x="2846" y="4877"/>
                    <a:pt x="2750" y="4811"/>
                  </a:cubicBezTo>
                  <a:cubicBezTo>
                    <a:pt x="1828" y="4195"/>
                    <a:pt x="1277" y="3167"/>
                    <a:pt x="1277" y="2056"/>
                  </a:cubicBezTo>
                  <a:cubicBezTo>
                    <a:pt x="1277" y="1599"/>
                    <a:pt x="1371" y="1150"/>
                    <a:pt x="1553" y="733"/>
                  </a:cubicBezTo>
                  <a:cubicBezTo>
                    <a:pt x="2113" y="1370"/>
                    <a:pt x="2748" y="1934"/>
                    <a:pt x="3445" y="2418"/>
                  </a:cubicBezTo>
                  <a:cubicBezTo>
                    <a:pt x="3490" y="2449"/>
                    <a:pt x="3542" y="2464"/>
                    <a:pt x="3593" y="2464"/>
                  </a:cubicBezTo>
                  <a:cubicBezTo>
                    <a:pt x="3676" y="2464"/>
                    <a:pt x="3758" y="2425"/>
                    <a:pt x="3809" y="2351"/>
                  </a:cubicBezTo>
                  <a:cubicBezTo>
                    <a:pt x="3892" y="2234"/>
                    <a:pt x="3862" y="2070"/>
                    <a:pt x="3743" y="1987"/>
                  </a:cubicBezTo>
                  <a:cubicBezTo>
                    <a:pt x="2978" y="1456"/>
                    <a:pt x="2290" y="820"/>
                    <a:pt x="1702" y="98"/>
                  </a:cubicBezTo>
                  <a:cubicBezTo>
                    <a:pt x="1652" y="36"/>
                    <a:pt x="1578" y="1"/>
                    <a:pt x="1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9"/>
            <p:cNvSpPr/>
            <p:nvPr/>
          </p:nvSpPr>
          <p:spPr>
            <a:xfrm>
              <a:off x="1569598" y="1725291"/>
              <a:ext cx="191370" cy="85578"/>
            </a:xfrm>
            <a:custGeom>
              <a:avLst/>
              <a:gdLst/>
              <a:ahLst/>
              <a:cxnLst/>
              <a:rect l="l" t="t" r="r" b="b"/>
              <a:pathLst>
                <a:path w="7138" h="3192" extrusionOk="0">
                  <a:moveTo>
                    <a:pt x="6008" y="523"/>
                  </a:moveTo>
                  <a:cubicBezTo>
                    <a:pt x="6344" y="523"/>
                    <a:pt x="6615" y="797"/>
                    <a:pt x="6615" y="1131"/>
                  </a:cubicBezTo>
                  <a:cubicBezTo>
                    <a:pt x="6615" y="1467"/>
                    <a:pt x="6344" y="1739"/>
                    <a:pt x="6008" y="1739"/>
                  </a:cubicBezTo>
                  <a:lnTo>
                    <a:pt x="5426" y="1739"/>
                  </a:lnTo>
                  <a:cubicBezTo>
                    <a:pt x="5340" y="1739"/>
                    <a:pt x="5261" y="1778"/>
                    <a:pt x="5212" y="1848"/>
                  </a:cubicBezTo>
                  <a:lnTo>
                    <a:pt x="4756" y="2480"/>
                  </a:lnTo>
                  <a:lnTo>
                    <a:pt x="4298" y="1848"/>
                  </a:lnTo>
                  <a:cubicBezTo>
                    <a:pt x="4248" y="1780"/>
                    <a:pt x="4170" y="1739"/>
                    <a:pt x="4086" y="1739"/>
                  </a:cubicBezTo>
                  <a:lnTo>
                    <a:pt x="1132" y="1739"/>
                  </a:lnTo>
                  <a:cubicBezTo>
                    <a:pt x="798" y="1739"/>
                    <a:pt x="527" y="1467"/>
                    <a:pt x="527" y="1131"/>
                  </a:cubicBezTo>
                  <a:cubicBezTo>
                    <a:pt x="527" y="797"/>
                    <a:pt x="798" y="523"/>
                    <a:pt x="1132" y="523"/>
                  </a:cubicBezTo>
                  <a:close/>
                  <a:moveTo>
                    <a:pt x="1131" y="1"/>
                  </a:moveTo>
                  <a:cubicBezTo>
                    <a:pt x="506" y="1"/>
                    <a:pt x="0" y="508"/>
                    <a:pt x="0" y="1133"/>
                  </a:cubicBezTo>
                  <a:cubicBezTo>
                    <a:pt x="2" y="1756"/>
                    <a:pt x="508" y="2266"/>
                    <a:pt x="1132" y="2266"/>
                  </a:cubicBezTo>
                  <a:lnTo>
                    <a:pt x="3952" y="2266"/>
                  </a:lnTo>
                  <a:lnTo>
                    <a:pt x="4542" y="3082"/>
                  </a:lnTo>
                  <a:cubicBezTo>
                    <a:pt x="4592" y="3150"/>
                    <a:pt x="4670" y="3192"/>
                    <a:pt x="4754" y="3192"/>
                  </a:cubicBezTo>
                  <a:cubicBezTo>
                    <a:pt x="4840" y="3192"/>
                    <a:pt x="4918" y="3153"/>
                    <a:pt x="4968" y="3082"/>
                  </a:cubicBezTo>
                  <a:lnTo>
                    <a:pt x="5558" y="2266"/>
                  </a:lnTo>
                  <a:lnTo>
                    <a:pt x="6007" y="2266"/>
                  </a:lnTo>
                  <a:cubicBezTo>
                    <a:pt x="6631" y="2266"/>
                    <a:pt x="7137" y="1757"/>
                    <a:pt x="7137" y="1133"/>
                  </a:cubicBezTo>
                  <a:cubicBezTo>
                    <a:pt x="7137" y="508"/>
                    <a:pt x="6628" y="1"/>
                    <a:pt x="6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9"/>
            <p:cNvSpPr/>
            <p:nvPr/>
          </p:nvSpPr>
          <p:spPr>
            <a:xfrm>
              <a:off x="1797966" y="2120390"/>
              <a:ext cx="191370" cy="85578"/>
            </a:xfrm>
            <a:custGeom>
              <a:avLst/>
              <a:gdLst/>
              <a:ahLst/>
              <a:cxnLst/>
              <a:rect l="l" t="t" r="r" b="b"/>
              <a:pathLst>
                <a:path w="7138" h="3192" extrusionOk="0">
                  <a:moveTo>
                    <a:pt x="4753" y="0"/>
                  </a:moveTo>
                  <a:cubicBezTo>
                    <a:pt x="4669" y="0"/>
                    <a:pt x="4589" y="39"/>
                    <a:pt x="4541" y="109"/>
                  </a:cubicBezTo>
                  <a:lnTo>
                    <a:pt x="3949" y="926"/>
                  </a:lnTo>
                  <a:lnTo>
                    <a:pt x="1131" y="926"/>
                  </a:lnTo>
                  <a:cubicBezTo>
                    <a:pt x="507" y="926"/>
                    <a:pt x="1" y="1433"/>
                    <a:pt x="1" y="2058"/>
                  </a:cubicBezTo>
                  <a:cubicBezTo>
                    <a:pt x="1" y="2683"/>
                    <a:pt x="508" y="3191"/>
                    <a:pt x="1131" y="3191"/>
                  </a:cubicBezTo>
                  <a:lnTo>
                    <a:pt x="1807" y="3191"/>
                  </a:lnTo>
                  <a:cubicBezTo>
                    <a:pt x="1952" y="3191"/>
                    <a:pt x="2071" y="3073"/>
                    <a:pt x="2071" y="2928"/>
                  </a:cubicBezTo>
                  <a:cubicBezTo>
                    <a:pt x="2071" y="2784"/>
                    <a:pt x="1952" y="2665"/>
                    <a:pt x="1807" y="2665"/>
                  </a:cubicBezTo>
                  <a:lnTo>
                    <a:pt x="1131" y="2665"/>
                  </a:lnTo>
                  <a:cubicBezTo>
                    <a:pt x="796" y="2665"/>
                    <a:pt x="525" y="2392"/>
                    <a:pt x="525" y="2056"/>
                  </a:cubicBezTo>
                  <a:cubicBezTo>
                    <a:pt x="525" y="1722"/>
                    <a:pt x="796" y="1448"/>
                    <a:pt x="1131" y="1448"/>
                  </a:cubicBezTo>
                  <a:lnTo>
                    <a:pt x="4083" y="1448"/>
                  </a:lnTo>
                  <a:cubicBezTo>
                    <a:pt x="4168" y="1448"/>
                    <a:pt x="4247" y="1409"/>
                    <a:pt x="4295" y="1340"/>
                  </a:cubicBezTo>
                  <a:lnTo>
                    <a:pt x="4753" y="708"/>
                  </a:lnTo>
                  <a:lnTo>
                    <a:pt x="5211" y="1340"/>
                  </a:lnTo>
                  <a:cubicBezTo>
                    <a:pt x="5259" y="1408"/>
                    <a:pt x="5339" y="1448"/>
                    <a:pt x="5423" y="1448"/>
                  </a:cubicBezTo>
                  <a:lnTo>
                    <a:pt x="6007" y="1448"/>
                  </a:lnTo>
                  <a:cubicBezTo>
                    <a:pt x="6341" y="1448"/>
                    <a:pt x="6612" y="1722"/>
                    <a:pt x="6612" y="2056"/>
                  </a:cubicBezTo>
                  <a:cubicBezTo>
                    <a:pt x="6612" y="2392"/>
                    <a:pt x="6341" y="2665"/>
                    <a:pt x="6007" y="2665"/>
                  </a:cubicBezTo>
                  <a:lnTo>
                    <a:pt x="3027" y="2665"/>
                  </a:lnTo>
                  <a:cubicBezTo>
                    <a:pt x="2881" y="2665"/>
                    <a:pt x="2763" y="2784"/>
                    <a:pt x="2763" y="2928"/>
                  </a:cubicBezTo>
                  <a:cubicBezTo>
                    <a:pt x="2763" y="3073"/>
                    <a:pt x="2881" y="3191"/>
                    <a:pt x="3027" y="3191"/>
                  </a:cubicBezTo>
                  <a:lnTo>
                    <a:pt x="6007" y="3191"/>
                  </a:lnTo>
                  <a:cubicBezTo>
                    <a:pt x="6632" y="3191"/>
                    <a:pt x="7137" y="2683"/>
                    <a:pt x="7137" y="2058"/>
                  </a:cubicBezTo>
                  <a:cubicBezTo>
                    <a:pt x="7136" y="1436"/>
                    <a:pt x="6629" y="926"/>
                    <a:pt x="6004" y="926"/>
                  </a:cubicBezTo>
                  <a:lnTo>
                    <a:pt x="5557" y="926"/>
                  </a:lnTo>
                  <a:lnTo>
                    <a:pt x="4965" y="109"/>
                  </a:lnTo>
                  <a:cubicBezTo>
                    <a:pt x="4917" y="41"/>
                    <a:pt x="4837" y="0"/>
                    <a:pt x="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9"/>
            <p:cNvSpPr/>
            <p:nvPr/>
          </p:nvSpPr>
          <p:spPr>
            <a:xfrm>
              <a:off x="1673353" y="2108835"/>
              <a:ext cx="69679" cy="24156"/>
            </a:xfrm>
            <a:custGeom>
              <a:avLst/>
              <a:gdLst/>
              <a:ahLst/>
              <a:cxnLst/>
              <a:rect l="l" t="t" r="r" b="b"/>
              <a:pathLst>
                <a:path w="2599" h="901" extrusionOk="0">
                  <a:moveTo>
                    <a:pt x="2304" y="1"/>
                  </a:moveTo>
                  <a:cubicBezTo>
                    <a:pt x="2280" y="1"/>
                    <a:pt x="2255" y="4"/>
                    <a:pt x="2230" y="11"/>
                  </a:cubicBezTo>
                  <a:cubicBezTo>
                    <a:pt x="1613" y="193"/>
                    <a:pt x="947" y="318"/>
                    <a:pt x="253" y="377"/>
                  </a:cubicBezTo>
                  <a:cubicBezTo>
                    <a:pt x="107" y="388"/>
                    <a:pt x="1" y="516"/>
                    <a:pt x="14" y="660"/>
                  </a:cubicBezTo>
                  <a:cubicBezTo>
                    <a:pt x="25" y="799"/>
                    <a:pt x="141" y="901"/>
                    <a:pt x="275" y="901"/>
                  </a:cubicBezTo>
                  <a:cubicBezTo>
                    <a:pt x="282" y="901"/>
                    <a:pt x="290" y="901"/>
                    <a:pt x="299" y="899"/>
                  </a:cubicBezTo>
                  <a:cubicBezTo>
                    <a:pt x="1027" y="838"/>
                    <a:pt x="1730" y="710"/>
                    <a:pt x="2380" y="516"/>
                  </a:cubicBezTo>
                  <a:cubicBezTo>
                    <a:pt x="2520" y="475"/>
                    <a:pt x="2599" y="327"/>
                    <a:pt x="2558" y="189"/>
                  </a:cubicBezTo>
                  <a:cubicBezTo>
                    <a:pt x="2522" y="74"/>
                    <a:pt x="2417" y="1"/>
                    <a:pt x="2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9"/>
            <p:cNvSpPr/>
            <p:nvPr/>
          </p:nvSpPr>
          <p:spPr>
            <a:xfrm>
              <a:off x="1757134" y="1900280"/>
              <a:ext cx="153300" cy="211450"/>
            </a:xfrm>
            <a:custGeom>
              <a:avLst/>
              <a:gdLst/>
              <a:ahLst/>
              <a:cxnLst/>
              <a:rect l="l" t="t" r="r" b="b"/>
              <a:pathLst>
                <a:path w="5718" h="7887" extrusionOk="0">
                  <a:moveTo>
                    <a:pt x="5441" y="1"/>
                  </a:moveTo>
                  <a:cubicBezTo>
                    <a:pt x="5309" y="1"/>
                    <a:pt x="5196" y="100"/>
                    <a:pt x="5179" y="235"/>
                  </a:cubicBezTo>
                  <a:cubicBezTo>
                    <a:pt x="5177" y="249"/>
                    <a:pt x="5033" y="1543"/>
                    <a:pt x="4342" y="3070"/>
                  </a:cubicBezTo>
                  <a:cubicBezTo>
                    <a:pt x="3940" y="3959"/>
                    <a:pt x="3431" y="4754"/>
                    <a:pt x="2833" y="5427"/>
                  </a:cubicBezTo>
                  <a:cubicBezTo>
                    <a:pt x="2088" y="6267"/>
                    <a:pt x="1200" y="6925"/>
                    <a:pt x="192" y="7384"/>
                  </a:cubicBezTo>
                  <a:cubicBezTo>
                    <a:pt x="59" y="7444"/>
                    <a:pt x="1" y="7601"/>
                    <a:pt x="61" y="7732"/>
                  </a:cubicBezTo>
                  <a:cubicBezTo>
                    <a:pt x="104" y="7828"/>
                    <a:pt x="201" y="7887"/>
                    <a:pt x="300" y="7887"/>
                  </a:cubicBezTo>
                  <a:cubicBezTo>
                    <a:pt x="336" y="7887"/>
                    <a:pt x="374" y="7879"/>
                    <a:pt x="410" y="7863"/>
                  </a:cubicBezTo>
                  <a:cubicBezTo>
                    <a:pt x="1488" y="7370"/>
                    <a:pt x="2438" y="6664"/>
                    <a:pt x="3234" y="5767"/>
                  </a:cubicBezTo>
                  <a:cubicBezTo>
                    <a:pt x="3868" y="5051"/>
                    <a:pt x="4404" y="4209"/>
                    <a:pt x="4828" y="3268"/>
                  </a:cubicBezTo>
                  <a:cubicBezTo>
                    <a:pt x="5548" y="1670"/>
                    <a:pt x="5695" y="347"/>
                    <a:pt x="5701" y="289"/>
                  </a:cubicBezTo>
                  <a:cubicBezTo>
                    <a:pt x="5718" y="148"/>
                    <a:pt x="5612" y="17"/>
                    <a:pt x="5469" y="2"/>
                  </a:cubicBezTo>
                  <a:cubicBezTo>
                    <a:pt x="5460" y="1"/>
                    <a:pt x="5451" y="1"/>
                    <a:pt x="5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9"/>
            <p:cNvSpPr/>
            <p:nvPr/>
          </p:nvSpPr>
          <p:spPr>
            <a:xfrm>
              <a:off x="1817966" y="1826016"/>
              <a:ext cx="45845" cy="22225"/>
            </a:xfrm>
            <a:custGeom>
              <a:avLst/>
              <a:gdLst/>
              <a:ahLst/>
              <a:cxnLst/>
              <a:rect l="l" t="t" r="r" b="b"/>
              <a:pathLst>
                <a:path w="1710" h="829" extrusionOk="0">
                  <a:moveTo>
                    <a:pt x="1410" y="0"/>
                  </a:moveTo>
                  <a:cubicBezTo>
                    <a:pt x="1324" y="0"/>
                    <a:pt x="1239" y="43"/>
                    <a:pt x="1189" y="121"/>
                  </a:cubicBezTo>
                  <a:cubicBezTo>
                    <a:pt x="1115" y="236"/>
                    <a:pt x="989" y="303"/>
                    <a:pt x="854" y="303"/>
                  </a:cubicBezTo>
                  <a:cubicBezTo>
                    <a:pt x="718" y="303"/>
                    <a:pt x="595" y="236"/>
                    <a:pt x="519" y="121"/>
                  </a:cubicBezTo>
                  <a:cubicBezTo>
                    <a:pt x="468" y="43"/>
                    <a:pt x="384" y="1"/>
                    <a:pt x="298" y="1"/>
                  </a:cubicBezTo>
                  <a:cubicBezTo>
                    <a:pt x="249" y="1"/>
                    <a:pt x="200" y="15"/>
                    <a:pt x="155" y="43"/>
                  </a:cubicBezTo>
                  <a:cubicBezTo>
                    <a:pt x="33" y="121"/>
                    <a:pt x="0" y="284"/>
                    <a:pt x="77" y="406"/>
                  </a:cubicBezTo>
                  <a:cubicBezTo>
                    <a:pt x="250" y="671"/>
                    <a:pt x="539" y="829"/>
                    <a:pt x="855" y="829"/>
                  </a:cubicBezTo>
                  <a:cubicBezTo>
                    <a:pt x="1170" y="829"/>
                    <a:pt x="1460" y="671"/>
                    <a:pt x="1630" y="406"/>
                  </a:cubicBezTo>
                  <a:cubicBezTo>
                    <a:pt x="1710" y="284"/>
                    <a:pt x="1674" y="121"/>
                    <a:pt x="1552" y="43"/>
                  </a:cubicBezTo>
                  <a:cubicBezTo>
                    <a:pt x="1508" y="14"/>
                    <a:pt x="1459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3" name="Google Shape;2813;p69"/>
          <p:cNvGrpSpPr/>
          <p:nvPr/>
        </p:nvGrpSpPr>
        <p:grpSpPr>
          <a:xfrm>
            <a:off x="3789998" y="1678837"/>
            <a:ext cx="388808" cy="388634"/>
            <a:chOff x="1653054" y="994908"/>
            <a:chExt cx="481079" cy="480864"/>
          </a:xfrm>
        </p:grpSpPr>
        <p:sp>
          <p:nvSpPr>
            <p:cNvPr id="2814" name="Google Shape;2814;p69"/>
            <p:cNvSpPr/>
            <p:nvPr/>
          </p:nvSpPr>
          <p:spPr>
            <a:xfrm>
              <a:off x="1660158" y="1081102"/>
              <a:ext cx="467030" cy="326707"/>
            </a:xfrm>
            <a:custGeom>
              <a:avLst/>
              <a:gdLst/>
              <a:ahLst/>
              <a:cxnLst/>
              <a:rect l="l" t="t" r="r" b="b"/>
              <a:pathLst>
                <a:path w="17420" h="12186" extrusionOk="0">
                  <a:moveTo>
                    <a:pt x="8704" y="0"/>
                  </a:moveTo>
                  <a:cubicBezTo>
                    <a:pt x="8704" y="0"/>
                    <a:pt x="3255" y="0"/>
                    <a:pt x="1892" y="359"/>
                  </a:cubicBezTo>
                  <a:cubicBezTo>
                    <a:pt x="1161" y="559"/>
                    <a:pt x="559" y="1161"/>
                    <a:pt x="360" y="1906"/>
                  </a:cubicBezTo>
                  <a:cubicBezTo>
                    <a:pt x="0" y="3268"/>
                    <a:pt x="0" y="6094"/>
                    <a:pt x="0" y="6094"/>
                  </a:cubicBezTo>
                  <a:cubicBezTo>
                    <a:pt x="0" y="6094"/>
                    <a:pt x="0" y="8933"/>
                    <a:pt x="360" y="10280"/>
                  </a:cubicBezTo>
                  <a:cubicBezTo>
                    <a:pt x="560" y="11025"/>
                    <a:pt x="1147" y="11614"/>
                    <a:pt x="1892" y="11814"/>
                  </a:cubicBezTo>
                  <a:cubicBezTo>
                    <a:pt x="3270" y="12186"/>
                    <a:pt x="8704" y="12186"/>
                    <a:pt x="8704" y="12186"/>
                  </a:cubicBezTo>
                  <a:cubicBezTo>
                    <a:pt x="8704" y="12186"/>
                    <a:pt x="13092" y="12186"/>
                    <a:pt x="14978" y="11927"/>
                  </a:cubicBezTo>
                  <a:cubicBezTo>
                    <a:pt x="15192" y="11897"/>
                    <a:pt x="15377" y="11864"/>
                    <a:pt x="15515" y="11826"/>
                  </a:cubicBezTo>
                  <a:cubicBezTo>
                    <a:pt x="16260" y="11626"/>
                    <a:pt x="16850" y="11039"/>
                    <a:pt x="17049" y="10294"/>
                  </a:cubicBezTo>
                  <a:cubicBezTo>
                    <a:pt x="17407" y="8931"/>
                    <a:pt x="17407" y="6106"/>
                    <a:pt x="17407" y="6106"/>
                  </a:cubicBezTo>
                  <a:cubicBezTo>
                    <a:pt x="17407" y="6106"/>
                    <a:pt x="17419" y="3268"/>
                    <a:pt x="17048" y="1906"/>
                  </a:cubicBezTo>
                  <a:cubicBezTo>
                    <a:pt x="16846" y="1161"/>
                    <a:pt x="16259" y="572"/>
                    <a:pt x="15514" y="374"/>
                  </a:cubicBezTo>
                  <a:cubicBezTo>
                    <a:pt x="15369" y="333"/>
                    <a:pt x="15181" y="299"/>
                    <a:pt x="14957" y="268"/>
                  </a:cubicBezTo>
                  <a:cubicBezTo>
                    <a:pt x="13062" y="0"/>
                    <a:pt x="8704" y="0"/>
                    <a:pt x="8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9"/>
            <p:cNvSpPr/>
            <p:nvPr/>
          </p:nvSpPr>
          <p:spPr>
            <a:xfrm>
              <a:off x="2061129" y="1088287"/>
              <a:ext cx="66060" cy="312658"/>
            </a:xfrm>
            <a:custGeom>
              <a:avLst/>
              <a:gdLst/>
              <a:ahLst/>
              <a:cxnLst/>
              <a:rect l="l" t="t" r="r" b="b"/>
              <a:pathLst>
                <a:path w="2464" h="11662" extrusionOk="0">
                  <a:moveTo>
                    <a:pt x="1" y="0"/>
                  </a:moveTo>
                  <a:cubicBezTo>
                    <a:pt x="672" y="250"/>
                    <a:pt x="1194" y="816"/>
                    <a:pt x="1383" y="1516"/>
                  </a:cubicBezTo>
                  <a:cubicBezTo>
                    <a:pt x="1766" y="2918"/>
                    <a:pt x="1751" y="5842"/>
                    <a:pt x="1751" y="5842"/>
                  </a:cubicBezTo>
                  <a:cubicBezTo>
                    <a:pt x="1751" y="5842"/>
                    <a:pt x="1751" y="8751"/>
                    <a:pt x="1383" y="10154"/>
                  </a:cubicBezTo>
                  <a:cubicBezTo>
                    <a:pt x="1196" y="10846"/>
                    <a:pt x="684" y="11407"/>
                    <a:pt x="22" y="11662"/>
                  </a:cubicBezTo>
                  <a:cubicBezTo>
                    <a:pt x="236" y="11632"/>
                    <a:pt x="421" y="11600"/>
                    <a:pt x="559" y="11563"/>
                  </a:cubicBezTo>
                  <a:cubicBezTo>
                    <a:pt x="1304" y="11361"/>
                    <a:pt x="1894" y="10774"/>
                    <a:pt x="2093" y="10029"/>
                  </a:cubicBezTo>
                  <a:cubicBezTo>
                    <a:pt x="2451" y="8666"/>
                    <a:pt x="2451" y="5842"/>
                    <a:pt x="2451" y="5842"/>
                  </a:cubicBezTo>
                  <a:cubicBezTo>
                    <a:pt x="2451" y="5842"/>
                    <a:pt x="2463" y="3000"/>
                    <a:pt x="2092" y="1638"/>
                  </a:cubicBezTo>
                  <a:cubicBezTo>
                    <a:pt x="1890" y="893"/>
                    <a:pt x="1303" y="304"/>
                    <a:pt x="558" y="106"/>
                  </a:cubicBezTo>
                  <a:cubicBezTo>
                    <a:pt x="413" y="65"/>
                    <a:pt x="225" y="31"/>
                    <a:pt x="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9"/>
            <p:cNvSpPr/>
            <p:nvPr/>
          </p:nvSpPr>
          <p:spPr>
            <a:xfrm>
              <a:off x="1688282" y="1109306"/>
              <a:ext cx="410461" cy="270459"/>
            </a:xfrm>
            <a:custGeom>
              <a:avLst/>
              <a:gdLst/>
              <a:ahLst/>
              <a:cxnLst/>
              <a:rect l="l" t="t" r="r" b="b"/>
              <a:pathLst>
                <a:path w="15310" h="10088" extrusionOk="0">
                  <a:moveTo>
                    <a:pt x="7653" y="1"/>
                  </a:moveTo>
                  <a:cubicBezTo>
                    <a:pt x="5605" y="1"/>
                    <a:pt x="2022" y="88"/>
                    <a:pt x="1117" y="321"/>
                  </a:cubicBezTo>
                  <a:cubicBezTo>
                    <a:pt x="744" y="425"/>
                    <a:pt x="428" y="749"/>
                    <a:pt x="324" y="1127"/>
                  </a:cubicBezTo>
                  <a:cubicBezTo>
                    <a:pt x="59" y="2138"/>
                    <a:pt x="0" y="4295"/>
                    <a:pt x="0" y="5043"/>
                  </a:cubicBezTo>
                  <a:cubicBezTo>
                    <a:pt x="0" y="5796"/>
                    <a:pt x="59" y="7965"/>
                    <a:pt x="324" y="8960"/>
                  </a:cubicBezTo>
                  <a:cubicBezTo>
                    <a:pt x="428" y="9342"/>
                    <a:pt x="730" y="9648"/>
                    <a:pt x="1117" y="9750"/>
                  </a:cubicBezTo>
                  <a:cubicBezTo>
                    <a:pt x="2022" y="9996"/>
                    <a:pt x="5606" y="10088"/>
                    <a:pt x="7653" y="10088"/>
                  </a:cubicBezTo>
                  <a:cubicBezTo>
                    <a:pt x="9336" y="10088"/>
                    <a:pt x="12047" y="10029"/>
                    <a:pt x="13468" y="9878"/>
                  </a:cubicBezTo>
                  <a:cubicBezTo>
                    <a:pt x="13780" y="9845"/>
                    <a:pt x="14030" y="9808"/>
                    <a:pt x="14194" y="9765"/>
                  </a:cubicBezTo>
                  <a:cubicBezTo>
                    <a:pt x="14576" y="9662"/>
                    <a:pt x="14879" y="9359"/>
                    <a:pt x="14982" y="8975"/>
                  </a:cubicBezTo>
                  <a:cubicBezTo>
                    <a:pt x="15247" y="7965"/>
                    <a:pt x="15306" y="5807"/>
                    <a:pt x="15306" y="5058"/>
                  </a:cubicBezTo>
                  <a:lnTo>
                    <a:pt x="15306" y="5052"/>
                  </a:lnTo>
                  <a:cubicBezTo>
                    <a:pt x="15309" y="4300"/>
                    <a:pt x="15259" y="2134"/>
                    <a:pt x="14984" y="1133"/>
                  </a:cubicBezTo>
                  <a:cubicBezTo>
                    <a:pt x="14984" y="1131"/>
                    <a:pt x="14984" y="1131"/>
                    <a:pt x="14982" y="1130"/>
                  </a:cubicBezTo>
                  <a:cubicBezTo>
                    <a:pt x="14879" y="743"/>
                    <a:pt x="14575" y="440"/>
                    <a:pt x="14191" y="336"/>
                  </a:cubicBezTo>
                  <a:cubicBezTo>
                    <a:pt x="14188" y="336"/>
                    <a:pt x="14188" y="336"/>
                    <a:pt x="14186" y="335"/>
                  </a:cubicBezTo>
                  <a:cubicBezTo>
                    <a:pt x="14025" y="290"/>
                    <a:pt x="13772" y="251"/>
                    <a:pt x="13456" y="216"/>
                  </a:cubicBezTo>
                  <a:cubicBezTo>
                    <a:pt x="12038" y="61"/>
                    <a:pt x="9332" y="1"/>
                    <a:pt x="7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9"/>
            <p:cNvSpPr/>
            <p:nvPr/>
          </p:nvSpPr>
          <p:spPr>
            <a:xfrm>
              <a:off x="2049037" y="1115044"/>
              <a:ext cx="49706" cy="259038"/>
            </a:xfrm>
            <a:custGeom>
              <a:avLst/>
              <a:gdLst/>
              <a:ahLst/>
              <a:cxnLst/>
              <a:rect l="l" t="t" r="r" b="b"/>
              <a:pathLst>
                <a:path w="1854" h="9662" extrusionOk="0">
                  <a:moveTo>
                    <a:pt x="0" y="0"/>
                  </a:moveTo>
                  <a:cubicBezTo>
                    <a:pt x="2" y="8"/>
                    <a:pt x="5" y="12"/>
                    <a:pt x="5" y="12"/>
                  </a:cubicBezTo>
                  <a:cubicBezTo>
                    <a:pt x="6" y="12"/>
                    <a:pt x="6" y="12"/>
                    <a:pt x="8" y="14"/>
                  </a:cubicBezTo>
                  <a:cubicBezTo>
                    <a:pt x="401" y="119"/>
                    <a:pt x="712" y="429"/>
                    <a:pt x="819" y="825"/>
                  </a:cubicBezTo>
                  <a:cubicBezTo>
                    <a:pt x="819" y="827"/>
                    <a:pt x="819" y="827"/>
                    <a:pt x="821" y="828"/>
                  </a:cubicBezTo>
                  <a:cubicBezTo>
                    <a:pt x="1101" y="1852"/>
                    <a:pt x="1152" y="4069"/>
                    <a:pt x="1150" y="4837"/>
                  </a:cubicBezTo>
                  <a:lnTo>
                    <a:pt x="1150" y="4843"/>
                  </a:lnTo>
                  <a:cubicBezTo>
                    <a:pt x="1150" y="5606"/>
                    <a:pt x="1090" y="7816"/>
                    <a:pt x="819" y="8849"/>
                  </a:cubicBezTo>
                  <a:cubicBezTo>
                    <a:pt x="712" y="9240"/>
                    <a:pt x="404" y="9554"/>
                    <a:pt x="12" y="9661"/>
                  </a:cubicBezTo>
                  <a:cubicBezTo>
                    <a:pt x="324" y="9627"/>
                    <a:pt x="574" y="9589"/>
                    <a:pt x="738" y="9548"/>
                  </a:cubicBezTo>
                  <a:cubicBezTo>
                    <a:pt x="1120" y="9445"/>
                    <a:pt x="1423" y="9142"/>
                    <a:pt x="1526" y="8758"/>
                  </a:cubicBezTo>
                  <a:cubicBezTo>
                    <a:pt x="1791" y="7748"/>
                    <a:pt x="1850" y="5590"/>
                    <a:pt x="1850" y="4840"/>
                  </a:cubicBezTo>
                  <a:lnTo>
                    <a:pt x="1850" y="4835"/>
                  </a:lnTo>
                  <a:cubicBezTo>
                    <a:pt x="1853" y="4084"/>
                    <a:pt x="1803" y="1918"/>
                    <a:pt x="1528" y="917"/>
                  </a:cubicBezTo>
                  <a:cubicBezTo>
                    <a:pt x="1528" y="917"/>
                    <a:pt x="1528" y="916"/>
                    <a:pt x="1526" y="914"/>
                  </a:cubicBezTo>
                  <a:cubicBezTo>
                    <a:pt x="1423" y="527"/>
                    <a:pt x="1119" y="225"/>
                    <a:pt x="735" y="121"/>
                  </a:cubicBezTo>
                  <a:cubicBezTo>
                    <a:pt x="732" y="121"/>
                    <a:pt x="732" y="121"/>
                    <a:pt x="730" y="119"/>
                  </a:cubicBezTo>
                  <a:cubicBezTo>
                    <a:pt x="569" y="74"/>
                    <a:pt x="316" y="35"/>
                    <a:pt x="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9"/>
            <p:cNvSpPr/>
            <p:nvPr/>
          </p:nvSpPr>
          <p:spPr>
            <a:xfrm>
              <a:off x="1861904" y="1191720"/>
              <a:ext cx="91637" cy="105524"/>
            </a:xfrm>
            <a:custGeom>
              <a:avLst/>
              <a:gdLst/>
              <a:ahLst/>
              <a:cxnLst/>
              <a:rect l="l" t="t" r="r" b="b"/>
              <a:pathLst>
                <a:path w="3418" h="3936" extrusionOk="0">
                  <a:moveTo>
                    <a:pt x="0" y="0"/>
                  </a:moveTo>
                  <a:lnTo>
                    <a:pt x="0" y="3935"/>
                  </a:lnTo>
                  <a:lnTo>
                    <a:pt x="3417" y="1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9"/>
            <p:cNvSpPr/>
            <p:nvPr/>
          </p:nvSpPr>
          <p:spPr>
            <a:xfrm>
              <a:off x="1894424" y="1001959"/>
              <a:ext cx="173193" cy="156651"/>
            </a:xfrm>
            <a:custGeom>
              <a:avLst/>
              <a:gdLst/>
              <a:ahLst/>
              <a:cxnLst/>
              <a:rect l="l" t="t" r="r" b="b"/>
              <a:pathLst>
                <a:path w="6460" h="5843" extrusionOk="0">
                  <a:moveTo>
                    <a:pt x="612" y="1"/>
                  </a:moveTo>
                  <a:cubicBezTo>
                    <a:pt x="273" y="1"/>
                    <a:pt x="0" y="275"/>
                    <a:pt x="0" y="612"/>
                  </a:cubicBezTo>
                  <a:lnTo>
                    <a:pt x="0" y="4309"/>
                  </a:lnTo>
                  <a:cubicBezTo>
                    <a:pt x="0" y="4647"/>
                    <a:pt x="274" y="4920"/>
                    <a:pt x="612" y="4920"/>
                  </a:cubicBezTo>
                  <a:lnTo>
                    <a:pt x="2589" y="4920"/>
                  </a:lnTo>
                  <a:lnTo>
                    <a:pt x="3229" y="5843"/>
                  </a:lnTo>
                  <a:lnTo>
                    <a:pt x="3869" y="4920"/>
                  </a:lnTo>
                  <a:lnTo>
                    <a:pt x="5848" y="4920"/>
                  </a:lnTo>
                  <a:cubicBezTo>
                    <a:pt x="6187" y="4920"/>
                    <a:pt x="6460" y="4646"/>
                    <a:pt x="6460" y="4309"/>
                  </a:cubicBezTo>
                  <a:lnTo>
                    <a:pt x="6460" y="612"/>
                  </a:lnTo>
                  <a:cubicBezTo>
                    <a:pt x="6460" y="275"/>
                    <a:pt x="6187" y="2"/>
                    <a:pt x="5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9"/>
            <p:cNvSpPr/>
            <p:nvPr/>
          </p:nvSpPr>
          <p:spPr>
            <a:xfrm>
              <a:off x="2032442" y="1001959"/>
              <a:ext cx="35175" cy="131905"/>
            </a:xfrm>
            <a:custGeom>
              <a:avLst/>
              <a:gdLst/>
              <a:ahLst/>
              <a:cxnLst/>
              <a:rect l="l" t="t" r="r" b="b"/>
              <a:pathLst>
                <a:path w="1312" h="4920" extrusionOk="0">
                  <a:moveTo>
                    <a:pt x="0" y="1"/>
                  </a:moveTo>
                  <a:cubicBezTo>
                    <a:pt x="339" y="1"/>
                    <a:pt x="612" y="275"/>
                    <a:pt x="612" y="612"/>
                  </a:cubicBezTo>
                  <a:lnTo>
                    <a:pt x="612" y="4309"/>
                  </a:lnTo>
                  <a:cubicBezTo>
                    <a:pt x="612" y="4647"/>
                    <a:pt x="336" y="4920"/>
                    <a:pt x="0" y="4920"/>
                  </a:cubicBezTo>
                  <a:lnTo>
                    <a:pt x="700" y="4920"/>
                  </a:lnTo>
                  <a:cubicBezTo>
                    <a:pt x="1039" y="4920"/>
                    <a:pt x="1312" y="4646"/>
                    <a:pt x="1312" y="4309"/>
                  </a:cubicBezTo>
                  <a:lnTo>
                    <a:pt x="1312" y="612"/>
                  </a:lnTo>
                  <a:cubicBezTo>
                    <a:pt x="1312" y="275"/>
                    <a:pt x="1039" y="2"/>
                    <a:pt x="700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9"/>
            <p:cNvSpPr/>
            <p:nvPr/>
          </p:nvSpPr>
          <p:spPr>
            <a:xfrm>
              <a:off x="1947642" y="1040431"/>
              <a:ext cx="66757" cy="54987"/>
            </a:xfrm>
            <a:custGeom>
              <a:avLst/>
              <a:gdLst/>
              <a:ahLst/>
              <a:cxnLst/>
              <a:rect l="l" t="t" r="r" b="b"/>
              <a:pathLst>
                <a:path w="2490" h="2051" extrusionOk="0">
                  <a:moveTo>
                    <a:pt x="671" y="1"/>
                  </a:moveTo>
                  <a:cubicBezTo>
                    <a:pt x="515" y="1"/>
                    <a:pt x="358" y="60"/>
                    <a:pt x="239" y="179"/>
                  </a:cubicBezTo>
                  <a:cubicBezTo>
                    <a:pt x="1" y="419"/>
                    <a:pt x="2" y="804"/>
                    <a:pt x="239" y="1043"/>
                  </a:cubicBezTo>
                  <a:lnTo>
                    <a:pt x="1246" y="2050"/>
                  </a:lnTo>
                  <a:lnTo>
                    <a:pt x="2253" y="1043"/>
                  </a:lnTo>
                  <a:cubicBezTo>
                    <a:pt x="2489" y="804"/>
                    <a:pt x="2489" y="419"/>
                    <a:pt x="2253" y="179"/>
                  </a:cubicBezTo>
                  <a:cubicBezTo>
                    <a:pt x="2133" y="61"/>
                    <a:pt x="1977" y="1"/>
                    <a:pt x="1821" y="1"/>
                  </a:cubicBezTo>
                  <a:cubicBezTo>
                    <a:pt x="1665" y="1"/>
                    <a:pt x="1509" y="61"/>
                    <a:pt x="1389" y="179"/>
                  </a:cubicBezTo>
                  <a:lnTo>
                    <a:pt x="1246" y="322"/>
                  </a:lnTo>
                  <a:lnTo>
                    <a:pt x="1103" y="179"/>
                  </a:lnTo>
                  <a:cubicBezTo>
                    <a:pt x="983" y="60"/>
                    <a:pt x="827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1743323" y="1338988"/>
              <a:ext cx="166088" cy="129734"/>
            </a:xfrm>
            <a:custGeom>
              <a:avLst/>
              <a:gdLst/>
              <a:ahLst/>
              <a:cxnLst/>
              <a:rect l="l" t="t" r="r" b="b"/>
              <a:pathLst>
                <a:path w="6195" h="4839" extrusionOk="0">
                  <a:moveTo>
                    <a:pt x="1" y="0"/>
                  </a:moveTo>
                  <a:lnTo>
                    <a:pt x="1" y="4298"/>
                  </a:lnTo>
                  <a:cubicBezTo>
                    <a:pt x="1" y="4594"/>
                    <a:pt x="241" y="4838"/>
                    <a:pt x="541" y="4838"/>
                  </a:cubicBezTo>
                  <a:lnTo>
                    <a:pt x="5654" y="4838"/>
                  </a:lnTo>
                  <a:cubicBezTo>
                    <a:pt x="5954" y="4838"/>
                    <a:pt x="6195" y="4597"/>
                    <a:pt x="6195" y="4298"/>
                  </a:cubicBezTo>
                  <a:lnTo>
                    <a:pt x="6195" y="1649"/>
                  </a:lnTo>
                  <a:cubicBezTo>
                    <a:pt x="6195" y="1349"/>
                    <a:pt x="5952" y="1108"/>
                    <a:pt x="5654" y="1108"/>
                  </a:cubicBezTo>
                  <a:lnTo>
                    <a:pt x="1458" y="1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1876140" y="1368693"/>
              <a:ext cx="33271" cy="100028"/>
            </a:xfrm>
            <a:custGeom>
              <a:avLst/>
              <a:gdLst/>
              <a:ahLst/>
              <a:cxnLst/>
              <a:rect l="l" t="t" r="r" b="b"/>
              <a:pathLst>
                <a:path w="1241" h="3731" extrusionOk="0">
                  <a:moveTo>
                    <a:pt x="0" y="0"/>
                  </a:moveTo>
                  <a:cubicBezTo>
                    <a:pt x="300" y="0"/>
                    <a:pt x="541" y="241"/>
                    <a:pt x="541" y="541"/>
                  </a:cubicBezTo>
                  <a:lnTo>
                    <a:pt x="541" y="3190"/>
                  </a:lnTo>
                  <a:cubicBezTo>
                    <a:pt x="541" y="3486"/>
                    <a:pt x="299" y="3730"/>
                    <a:pt x="0" y="3730"/>
                  </a:cubicBezTo>
                  <a:lnTo>
                    <a:pt x="700" y="3730"/>
                  </a:lnTo>
                  <a:cubicBezTo>
                    <a:pt x="1000" y="3730"/>
                    <a:pt x="1241" y="3489"/>
                    <a:pt x="1241" y="3190"/>
                  </a:cubicBezTo>
                  <a:lnTo>
                    <a:pt x="1241" y="541"/>
                  </a:lnTo>
                  <a:cubicBezTo>
                    <a:pt x="1241" y="241"/>
                    <a:pt x="998" y="0"/>
                    <a:pt x="70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9"/>
            <p:cNvSpPr/>
            <p:nvPr/>
          </p:nvSpPr>
          <p:spPr>
            <a:xfrm>
              <a:off x="1854745" y="1184616"/>
              <a:ext cx="105765" cy="119653"/>
            </a:xfrm>
            <a:custGeom>
              <a:avLst/>
              <a:gdLst/>
              <a:ahLst/>
              <a:cxnLst/>
              <a:rect l="l" t="t" r="r" b="b"/>
              <a:pathLst>
                <a:path w="3945" h="4463" extrusionOk="0">
                  <a:moveTo>
                    <a:pt x="265" y="1"/>
                  </a:moveTo>
                  <a:cubicBezTo>
                    <a:pt x="220" y="1"/>
                    <a:pt x="175" y="13"/>
                    <a:pt x="133" y="37"/>
                  </a:cubicBezTo>
                  <a:cubicBezTo>
                    <a:pt x="52" y="83"/>
                    <a:pt x="1" y="171"/>
                    <a:pt x="1" y="264"/>
                  </a:cubicBezTo>
                  <a:lnTo>
                    <a:pt x="1" y="4199"/>
                  </a:lnTo>
                  <a:cubicBezTo>
                    <a:pt x="1" y="4292"/>
                    <a:pt x="52" y="4379"/>
                    <a:pt x="133" y="4426"/>
                  </a:cubicBezTo>
                  <a:cubicBezTo>
                    <a:pt x="174" y="4449"/>
                    <a:pt x="219" y="4462"/>
                    <a:pt x="264" y="4462"/>
                  </a:cubicBezTo>
                  <a:cubicBezTo>
                    <a:pt x="309" y="4462"/>
                    <a:pt x="354" y="4450"/>
                    <a:pt x="397" y="4426"/>
                  </a:cubicBezTo>
                  <a:lnTo>
                    <a:pt x="1852" y="3588"/>
                  </a:lnTo>
                  <a:cubicBezTo>
                    <a:pt x="1979" y="3515"/>
                    <a:pt x="2022" y="3354"/>
                    <a:pt x="1949" y="3228"/>
                  </a:cubicBezTo>
                  <a:cubicBezTo>
                    <a:pt x="1901" y="3143"/>
                    <a:pt x="1813" y="3096"/>
                    <a:pt x="1721" y="3096"/>
                  </a:cubicBezTo>
                  <a:cubicBezTo>
                    <a:pt x="1676" y="3096"/>
                    <a:pt x="1631" y="3107"/>
                    <a:pt x="1589" y="3132"/>
                  </a:cubicBezTo>
                  <a:lnTo>
                    <a:pt x="526" y="3743"/>
                  </a:lnTo>
                  <a:lnTo>
                    <a:pt x="526" y="720"/>
                  </a:lnTo>
                  <a:lnTo>
                    <a:pt x="3153" y="2233"/>
                  </a:lnTo>
                  <a:lnTo>
                    <a:pt x="2581" y="2561"/>
                  </a:lnTo>
                  <a:cubicBezTo>
                    <a:pt x="2454" y="2633"/>
                    <a:pt x="2412" y="2794"/>
                    <a:pt x="2484" y="2921"/>
                  </a:cubicBezTo>
                  <a:cubicBezTo>
                    <a:pt x="2533" y="3005"/>
                    <a:pt x="2621" y="3053"/>
                    <a:pt x="2712" y="3053"/>
                  </a:cubicBezTo>
                  <a:cubicBezTo>
                    <a:pt x="2757" y="3053"/>
                    <a:pt x="2802" y="3041"/>
                    <a:pt x="2844" y="3017"/>
                  </a:cubicBezTo>
                  <a:lnTo>
                    <a:pt x="3814" y="2460"/>
                  </a:lnTo>
                  <a:cubicBezTo>
                    <a:pt x="3895" y="2414"/>
                    <a:pt x="3945" y="2326"/>
                    <a:pt x="3945" y="2233"/>
                  </a:cubicBezTo>
                  <a:cubicBezTo>
                    <a:pt x="3945" y="2138"/>
                    <a:pt x="3895" y="2052"/>
                    <a:pt x="3814" y="2004"/>
                  </a:cubicBezTo>
                  <a:lnTo>
                    <a:pt x="397" y="37"/>
                  </a:lnTo>
                  <a:cubicBezTo>
                    <a:pt x="356" y="13"/>
                    <a:pt x="31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9"/>
            <p:cNvSpPr/>
            <p:nvPr/>
          </p:nvSpPr>
          <p:spPr>
            <a:xfrm>
              <a:off x="1653054" y="1074239"/>
              <a:ext cx="219440" cy="331693"/>
            </a:xfrm>
            <a:custGeom>
              <a:avLst/>
              <a:gdLst/>
              <a:ahLst/>
              <a:cxnLst/>
              <a:rect l="l" t="t" r="r" b="b"/>
              <a:pathLst>
                <a:path w="8185" h="12372" extrusionOk="0">
                  <a:moveTo>
                    <a:pt x="7915" y="1"/>
                  </a:moveTo>
                  <a:cubicBezTo>
                    <a:pt x="6169" y="22"/>
                    <a:pt x="3089" y="97"/>
                    <a:pt x="2085" y="362"/>
                  </a:cubicBezTo>
                  <a:cubicBezTo>
                    <a:pt x="1265" y="588"/>
                    <a:pt x="589" y="1267"/>
                    <a:pt x="366" y="2097"/>
                  </a:cubicBezTo>
                  <a:cubicBezTo>
                    <a:pt x="3" y="3476"/>
                    <a:pt x="0" y="6234"/>
                    <a:pt x="0" y="6351"/>
                  </a:cubicBezTo>
                  <a:cubicBezTo>
                    <a:pt x="0" y="6467"/>
                    <a:pt x="3" y="9240"/>
                    <a:pt x="366" y="10605"/>
                  </a:cubicBezTo>
                  <a:cubicBezTo>
                    <a:pt x="592" y="11441"/>
                    <a:pt x="1251" y="12100"/>
                    <a:pt x="2087" y="12326"/>
                  </a:cubicBezTo>
                  <a:cubicBezTo>
                    <a:pt x="2138" y="12338"/>
                    <a:pt x="2192" y="12351"/>
                    <a:pt x="2252" y="12365"/>
                  </a:cubicBezTo>
                  <a:cubicBezTo>
                    <a:pt x="2270" y="12368"/>
                    <a:pt x="2290" y="12371"/>
                    <a:pt x="2306" y="12371"/>
                  </a:cubicBezTo>
                  <a:cubicBezTo>
                    <a:pt x="2427" y="12371"/>
                    <a:pt x="2537" y="12285"/>
                    <a:pt x="2562" y="12162"/>
                  </a:cubicBezTo>
                  <a:cubicBezTo>
                    <a:pt x="2597" y="12020"/>
                    <a:pt x="2504" y="11882"/>
                    <a:pt x="2364" y="11852"/>
                  </a:cubicBezTo>
                  <a:cubicBezTo>
                    <a:pt x="2312" y="11840"/>
                    <a:pt x="2266" y="11829"/>
                    <a:pt x="2224" y="11817"/>
                  </a:cubicBezTo>
                  <a:cubicBezTo>
                    <a:pt x="1569" y="11641"/>
                    <a:pt x="1051" y="11125"/>
                    <a:pt x="875" y="10468"/>
                  </a:cubicBezTo>
                  <a:cubicBezTo>
                    <a:pt x="529" y="9169"/>
                    <a:pt x="524" y="6377"/>
                    <a:pt x="524" y="6350"/>
                  </a:cubicBezTo>
                  <a:cubicBezTo>
                    <a:pt x="524" y="6321"/>
                    <a:pt x="529" y="3544"/>
                    <a:pt x="875" y="2230"/>
                  </a:cubicBezTo>
                  <a:cubicBezTo>
                    <a:pt x="1049" y="1580"/>
                    <a:pt x="1581" y="1044"/>
                    <a:pt x="2222" y="868"/>
                  </a:cubicBezTo>
                  <a:cubicBezTo>
                    <a:pt x="2914" y="685"/>
                    <a:pt x="4993" y="562"/>
                    <a:pt x="7923" y="526"/>
                  </a:cubicBezTo>
                  <a:cubicBezTo>
                    <a:pt x="8069" y="524"/>
                    <a:pt x="8185" y="406"/>
                    <a:pt x="8183" y="261"/>
                  </a:cubicBezTo>
                  <a:cubicBezTo>
                    <a:pt x="8182" y="115"/>
                    <a:pt x="8064" y="1"/>
                    <a:pt x="7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1930510" y="1093140"/>
              <a:ext cx="203622" cy="321345"/>
            </a:xfrm>
            <a:custGeom>
              <a:avLst/>
              <a:gdLst/>
              <a:ahLst/>
              <a:cxnLst/>
              <a:rect l="l" t="t" r="r" b="b"/>
              <a:pathLst>
                <a:path w="7595" h="11986" extrusionOk="0">
                  <a:moveTo>
                    <a:pt x="6137" y="1"/>
                  </a:moveTo>
                  <a:cubicBezTo>
                    <a:pt x="6055" y="1"/>
                    <a:pt x="5974" y="38"/>
                    <a:pt x="5923" y="108"/>
                  </a:cubicBezTo>
                  <a:cubicBezTo>
                    <a:pt x="5838" y="226"/>
                    <a:pt x="5865" y="391"/>
                    <a:pt x="5981" y="476"/>
                  </a:cubicBezTo>
                  <a:cubicBezTo>
                    <a:pt x="6337" y="733"/>
                    <a:pt x="6595" y="1105"/>
                    <a:pt x="6708" y="1528"/>
                  </a:cubicBezTo>
                  <a:cubicBezTo>
                    <a:pt x="7067" y="2839"/>
                    <a:pt x="7057" y="5630"/>
                    <a:pt x="7055" y="5660"/>
                  </a:cubicBezTo>
                  <a:cubicBezTo>
                    <a:pt x="7055" y="5687"/>
                    <a:pt x="7052" y="8467"/>
                    <a:pt x="6706" y="9778"/>
                  </a:cubicBezTo>
                  <a:cubicBezTo>
                    <a:pt x="6529" y="10433"/>
                    <a:pt x="6011" y="10951"/>
                    <a:pt x="5359" y="11127"/>
                  </a:cubicBezTo>
                  <a:cubicBezTo>
                    <a:pt x="4713" y="11297"/>
                    <a:pt x="2902" y="11415"/>
                    <a:pt x="261" y="11460"/>
                  </a:cubicBezTo>
                  <a:cubicBezTo>
                    <a:pt x="116" y="11463"/>
                    <a:pt x="0" y="11583"/>
                    <a:pt x="3" y="11728"/>
                  </a:cubicBezTo>
                  <a:cubicBezTo>
                    <a:pt x="5" y="11871"/>
                    <a:pt x="124" y="11985"/>
                    <a:pt x="267" y="11985"/>
                  </a:cubicBezTo>
                  <a:lnTo>
                    <a:pt x="271" y="11985"/>
                  </a:lnTo>
                  <a:cubicBezTo>
                    <a:pt x="2168" y="11954"/>
                    <a:pt x="4615" y="11865"/>
                    <a:pt x="5494" y="11633"/>
                  </a:cubicBezTo>
                  <a:cubicBezTo>
                    <a:pt x="6330" y="11410"/>
                    <a:pt x="6988" y="10749"/>
                    <a:pt x="7213" y="9912"/>
                  </a:cubicBezTo>
                  <a:cubicBezTo>
                    <a:pt x="7576" y="8532"/>
                    <a:pt x="7581" y="5774"/>
                    <a:pt x="7581" y="5660"/>
                  </a:cubicBezTo>
                  <a:cubicBezTo>
                    <a:pt x="7584" y="5543"/>
                    <a:pt x="7594" y="2770"/>
                    <a:pt x="7215" y="1389"/>
                  </a:cubicBezTo>
                  <a:cubicBezTo>
                    <a:pt x="7070" y="854"/>
                    <a:pt x="6744" y="378"/>
                    <a:pt x="6289" y="50"/>
                  </a:cubicBezTo>
                  <a:cubicBezTo>
                    <a:pt x="6244" y="17"/>
                    <a:pt x="6190" y="1"/>
                    <a:pt x="6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1684770" y="1102416"/>
              <a:ext cx="187750" cy="72012"/>
            </a:xfrm>
            <a:custGeom>
              <a:avLst/>
              <a:gdLst/>
              <a:ahLst/>
              <a:cxnLst/>
              <a:rect l="l" t="t" r="r" b="b"/>
              <a:pathLst>
                <a:path w="7003" h="2686" extrusionOk="0">
                  <a:moveTo>
                    <a:pt x="6735" y="0"/>
                  </a:moveTo>
                  <a:cubicBezTo>
                    <a:pt x="5982" y="9"/>
                    <a:pt x="2176" y="65"/>
                    <a:pt x="1179" y="324"/>
                  </a:cubicBezTo>
                  <a:cubicBezTo>
                    <a:pt x="1178" y="324"/>
                    <a:pt x="1176" y="324"/>
                    <a:pt x="1175" y="325"/>
                  </a:cubicBezTo>
                  <a:cubicBezTo>
                    <a:pt x="709" y="455"/>
                    <a:pt x="327" y="843"/>
                    <a:pt x="199" y="1317"/>
                  </a:cubicBezTo>
                  <a:cubicBezTo>
                    <a:pt x="130" y="1585"/>
                    <a:pt x="68" y="1947"/>
                    <a:pt x="17" y="2395"/>
                  </a:cubicBezTo>
                  <a:cubicBezTo>
                    <a:pt x="0" y="2540"/>
                    <a:pt x="106" y="2669"/>
                    <a:pt x="249" y="2684"/>
                  </a:cubicBezTo>
                  <a:cubicBezTo>
                    <a:pt x="258" y="2686"/>
                    <a:pt x="270" y="2686"/>
                    <a:pt x="279" y="2686"/>
                  </a:cubicBezTo>
                  <a:cubicBezTo>
                    <a:pt x="410" y="2686"/>
                    <a:pt x="526" y="2586"/>
                    <a:pt x="539" y="2452"/>
                  </a:cubicBezTo>
                  <a:cubicBezTo>
                    <a:pt x="587" y="2032"/>
                    <a:pt x="643" y="1695"/>
                    <a:pt x="708" y="1451"/>
                  </a:cubicBezTo>
                  <a:cubicBezTo>
                    <a:pt x="785" y="1165"/>
                    <a:pt x="1035" y="912"/>
                    <a:pt x="1315" y="833"/>
                  </a:cubicBezTo>
                  <a:cubicBezTo>
                    <a:pt x="2045" y="645"/>
                    <a:pt x="4694" y="551"/>
                    <a:pt x="6741" y="526"/>
                  </a:cubicBezTo>
                  <a:cubicBezTo>
                    <a:pt x="6887" y="523"/>
                    <a:pt x="7003" y="404"/>
                    <a:pt x="7002" y="259"/>
                  </a:cubicBezTo>
                  <a:cubicBezTo>
                    <a:pt x="7000" y="115"/>
                    <a:pt x="6883" y="0"/>
                    <a:pt x="6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9"/>
            <p:cNvSpPr/>
            <p:nvPr/>
          </p:nvSpPr>
          <p:spPr>
            <a:xfrm>
              <a:off x="1930618" y="1132470"/>
              <a:ext cx="175177" cy="253864"/>
            </a:xfrm>
            <a:custGeom>
              <a:avLst/>
              <a:gdLst/>
              <a:ahLst/>
              <a:cxnLst/>
              <a:rect l="l" t="t" r="r" b="b"/>
              <a:pathLst>
                <a:path w="6534" h="9469" extrusionOk="0">
                  <a:moveTo>
                    <a:pt x="5941" y="1"/>
                  </a:moveTo>
                  <a:cubicBezTo>
                    <a:pt x="5919" y="1"/>
                    <a:pt x="5896" y="4"/>
                    <a:pt x="5873" y="10"/>
                  </a:cubicBezTo>
                  <a:cubicBezTo>
                    <a:pt x="5734" y="49"/>
                    <a:pt x="5651" y="192"/>
                    <a:pt x="5691" y="332"/>
                  </a:cubicBezTo>
                  <a:cubicBezTo>
                    <a:pt x="5691" y="333"/>
                    <a:pt x="5691" y="335"/>
                    <a:pt x="5692" y="336"/>
                  </a:cubicBezTo>
                  <a:cubicBezTo>
                    <a:pt x="5960" y="1310"/>
                    <a:pt x="6008" y="3445"/>
                    <a:pt x="6005" y="4187"/>
                  </a:cubicBezTo>
                  <a:lnTo>
                    <a:pt x="6005" y="4193"/>
                  </a:lnTo>
                  <a:cubicBezTo>
                    <a:pt x="6005" y="4931"/>
                    <a:pt x="5948" y="7058"/>
                    <a:pt x="5691" y="8040"/>
                  </a:cubicBezTo>
                  <a:cubicBezTo>
                    <a:pt x="5612" y="8334"/>
                    <a:pt x="5379" y="8566"/>
                    <a:pt x="5088" y="8644"/>
                  </a:cubicBezTo>
                  <a:cubicBezTo>
                    <a:pt x="4538" y="8787"/>
                    <a:pt x="2733" y="8900"/>
                    <a:pt x="261" y="8944"/>
                  </a:cubicBezTo>
                  <a:cubicBezTo>
                    <a:pt x="115" y="8945"/>
                    <a:pt x="1" y="9066"/>
                    <a:pt x="2" y="9210"/>
                  </a:cubicBezTo>
                  <a:cubicBezTo>
                    <a:pt x="5" y="9353"/>
                    <a:pt x="121" y="9469"/>
                    <a:pt x="264" y="9469"/>
                  </a:cubicBezTo>
                  <a:lnTo>
                    <a:pt x="270" y="9469"/>
                  </a:lnTo>
                  <a:cubicBezTo>
                    <a:pt x="1476" y="9448"/>
                    <a:pt x="4373" y="9374"/>
                    <a:pt x="5224" y="9153"/>
                  </a:cubicBezTo>
                  <a:cubicBezTo>
                    <a:pt x="5697" y="9025"/>
                    <a:pt x="6068" y="8650"/>
                    <a:pt x="6199" y="8176"/>
                  </a:cubicBezTo>
                  <a:cubicBezTo>
                    <a:pt x="6472" y="7137"/>
                    <a:pt x="6531" y="4949"/>
                    <a:pt x="6531" y="4193"/>
                  </a:cubicBezTo>
                  <a:lnTo>
                    <a:pt x="6531" y="4188"/>
                  </a:lnTo>
                  <a:cubicBezTo>
                    <a:pt x="6534" y="3428"/>
                    <a:pt x="6481" y="1229"/>
                    <a:pt x="6199" y="199"/>
                  </a:cubicBezTo>
                  <a:lnTo>
                    <a:pt x="6196" y="193"/>
                  </a:lnTo>
                  <a:cubicBezTo>
                    <a:pt x="6164" y="78"/>
                    <a:pt x="6057" y="1"/>
                    <a:pt x="5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9"/>
            <p:cNvSpPr/>
            <p:nvPr/>
          </p:nvSpPr>
          <p:spPr>
            <a:xfrm>
              <a:off x="1681204" y="1192203"/>
              <a:ext cx="41716" cy="184372"/>
            </a:xfrm>
            <a:custGeom>
              <a:avLst/>
              <a:gdLst/>
              <a:ahLst/>
              <a:cxnLst/>
              <a:rect l="l" t="t" r="r" b="b"/>
              <a:pathLst>
                <a:path w="1556" h="6877" extrusionOk="0">
                  <a:moveTo>
                    <a:pt x="316" y="0"/>
                  </a:moveTo>
                  <a:cubicBezTo>
                    <a:pt x="178" y="0"/>
                    <a:pt x="61" y="106"/>
                    <a:pt x="54" y="246"/>
                  </a:cubicBezTo>
                  <a:cubicBezTo>
                    <a:pt x="14" y="926"/>
                    <a:pt x="1" y="1571"/>
                    <a:pt x="1" y="1950"/>
                  </a:cubicBezTo>
                  <a:cubicBezTo>
                    <a:pt x="1" y="2712"/>
                    <a:pt x="61" y="4911"/>
                    <a:pt x="335" y="5934"/>
                  </a:cubicBezTo>
                  <a:cubicBezTo>
                    <a:pt x="448" y="6353"/>
                    <a:pt x="757" y="6699"/>
                    <a:pt x="1159" y="6859"/>
                  </a:cubicBezTo>
                  <a:cubicBezTo>
                    <a:pt x="1190" y="6872"/>
                    <a:pt x="1223" y="6877"/>
                    <a:pt x="1256" y="6877"/>
                  </a:cubicBezTo>
                  <a:cubicBezTo>
                    <a:pt x="1360" y="6877"/>
                    <a:pt x="1460" y="6815"/>
                    <a:pt x="1502" y="6711"/>
                  </a:cubicBezTo>
                  <a:cubicBezTo>
                    <a:pt x="1556" y="6576"/>
                    <a:pt x="1490" y="6424"/>
                    <a:pt x="1354" y="6371"/>
                  </a:cubicBezTo>
                  <a:cubicBezTo>
                    <a:pt x="1104" y="6272"/>
                    <a:pt x="912" y="6056"/>
                    <a:pt x="842" y="5799"/>
                  </a:cubicBezTo>
                  <a:cubicBezTo>
                    <a:pt x="585" y="4833"/>
                    <a:pt x="528" y="2692"/>
                    <a:pt x="528" y="1950"/>
                  </a:cubicBezTo>
                  <a:cubicBezTo>
                    <a:pt x="528" y="1578"/>
                    <a:pt x="541" y="944"/>
                    <a:pt x="579" y="276"/>
                  </a:cubicBezTo>
                  <a:cubicBezTo>
                    <a:pt x="587" y="132"/>
                    <a:pt x="475" y="7"/>
                    <a:pt x="331" y="1"/>
                  </a:cubicBezTo>
                  <a:cubicBezTo>
                    <a:pt x="326" y="0"/>
                    <a:pt x="3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9"/>
            <p:cNvSpPr/>
            <p:nvPr/>
          </p:nvSpPr>
          <p:spPr>
            <a:xfrm>
              <a:off x="1887400" y="994908"/>
              <a:ext cx="187348" cy="170780"/>
            </a:xfrm>
            <a:custGeom>
              <a:avLst/>
              <a:gdLst/>
              <a:ahLst/>
              <a:cxnLst/>
              <a:rect l="l" t="t" r="r" b="b"/>
              <a:pathLst>
                <a:path w="6988" h="6370" extrusionOk="0">
                  <a:moveTo>
                    <a:pt x="874" y="0"/>
                  </a:moveTo>
                  <a:cubicBezTo>
                    <a:pt x="392" y="0"/>
                    <a:pt x="0" y="392"/>
                    <a:pt x="0" y="873"/>
                  </a:cubicBezTo>
                  <a:lnTo>
                    <a:pt x="0" y="4570"/>
                  </a:lnTo>
                  <a:cubicBezTo>
                    <a:pt x="0" y="5056"/>
                    <a:pt x="392" y="5446"/>
                    <a:pt x="874" y="5446"/>
                  </a:cubicBezTo>
                  <a:lnTo>
                    <a:pt x="2716" y="5446"/>
                  </a:lnTo>
                  <a:lnTo>
                    <a:pt x="3279" y="6256"/>
                  </a:lnTo>
                  <a:cubicBezTo>
                    <a:pt x="3327" y="6327"/>
                    <a:pt x="3408" y="6369"/>
                    <a:pt x="3494" y="6369"/>
                  </a:cubicBezTo>
                  <a:cubicBezTo>
                    <a:pt x="3582" y="6369"/>
                    <a:pt x="3663" y="6327"/>
                    <a:pt x="3711" y="6256"/>
                  </a:cubicBezTo>
                  <a:lnTo>
                    <a:pt x="4274" y="5446"/>
                  </a:lnTo>
                  <a:lnTo>
                    <a:pt x="6115" y="5446"/>
                  </a:lnTo>
                  <a:cubicBezTo>
                    <a:pt x="6598" y="5446"/>
                    <a:pt x="6988" y="5056"/>
                    <a:pt x="6988" y="4575"/>
                  </a:cubicBezTo>
                  <a:lnTo>
                    <a:pt x="6988" y="875"/>
                  </a:lnTo>
                  <a:cubicBezTo>
                    <a:pt x="6988" y="393"/>
                    <a:pt x="6598" y="2"/>
                    <a:pt x="6115" y="2"/>
                  </a:cubicBezTo>
                  <a:lnTo>
                    <a:pt x="2785" y="2"/>
                  </a:lnTo>
                  <a:cubicBezTo>
                    <a:pt x="2641" y="2"/>
                    <a:pt x="2522" y="121"/>
                    <a:pt x="2522" y="265"/>
                  </a:cubicBezTo>
                  <a:cubicBezTo>
                    <a:pt x="2522" y="410"/>
                    <a:pt x="2639" y="529"/>
                    <a:pt x="2785" y="529"/>
                  </a:cubicBezTo>
                  <a:lnTo>
                    <a:pt x="6115" y="529"/>
                  </a:lnTo>
                  <a:cubicBezTo>
                    <a:pt x="6308" y="529"/>
                    <a:pt x="6464" y="685"/>
                    <a:pt x="6464" y="876"/>
                  </a:cubicBezTo>
                  <a:lnTo>
                    <a:pt x="6464" y="4575"/>
                  </a:lnTo>
                  <a:cubicBezTo>
                    <a:pt x="6464" y="4766"/>
                    <a:pt x="6308" y="4922"/>
                    <a:pt x="6115" y="4922"/>
                  </a:cubicBezTo>
                  <a:lnTo>
                    <a:pt x="4135" y="4922"/>
                  </a:lnTo>
                  <a:cubicBezTo>
                    <a:pt x="4050" y="4922"/>
                    <a:pt x="3968" y="4963"/>
                    <a:pt x="3920" y="5035"/>
                  </a:cubicBezTo>
                  <a:lnTo>
                    <a:pt x="3494" y="5647"/>
                  </a:lnTo>
                  <a:lnTo>
                    <a:pt x="3070" y="5035"/>
                  </a:lnTo>
                  <a:cubicBezTo>
                    <a:pt x="3020" y="4963"/>
                    <a:pt x="2939" y="4922"/>
                    <a:pt x="2853" y="4922"/>
                  </a:cubicBezTo>
                  <a:lnTo>
                    <a:pt x="874" y="4922"/>
                  </a:lnTo>
                  <a:cubicBezTo>
                    <a:pt x="682" y="4922"/>
                    <a:pt x="526" y="4766"/>
                    <a:pt x="526" y="4575"/>
                  </a:cubicBezTo>
                  <a:lnTo>
                    <a:pt x="526" y="875"/>
                  </a:lnTo>
                  <a:cubicBezTo>
                    <a:pt x="526" y="684"/>
                    <a:pt x="682" y="527"/>
                    <a:pt x="874" y="527"/>
                  </a:cubicBezTo>
                  <a:lnTo>
                    <a:pt x="1572" y="527"/>
                  </a:lnTo>
                  <a:cubicBezTo>
                    <a:pt x="1716" y="527"/>
                    <a:pt x="1835" y="408"/>
                    <a:pt x="1835" y="264"/>
                  </a:cubicBezTo>
                  <a:cubicBezTo>
                    <a:pt x="1835" y="119"/>
                    <a:pt x="1718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9"/>
            <p:cNvSpPr/>
            <p:nvPr/>
          </p:nvSpPr>
          <p:spPr>
            <a:xfrm>
              <a:off x="1939894" y="1033434"/>
              <a:ext cx="82280" cy="69009"/>
            </a:xfrm>
            <a:custGeom>
              <a:avLst/>
              <a:gdLst/>
              <a:ahLst/>
              <a:cxnLst/>
              <a:rect l="l" t="t" r="r" b="b"/>
              <a:pathLst>
                <a:path w="3069" h="2574" extrusionOk="0">
                  <a:moveTo>
                    <a:pt x="2108" y="525"/>
                  </a:moveTo>
                  <a:cubicBezTo>
                    <a:pt x="2197" y="525"/>
                    <a:pt x="2286" y="559"/>
                    <a:pt x="2354" y="627"/>
                  </a:cubicBezTo>
                  <a:cubicBezTo>
                    <a:pt x="2489" y="762"/>
                    <a:pt x="2489" y="982"/>
                    <a:pt x="2354" y="1118"/>
                  </a:cubicBezTo>
                  <a:lnTo>
                    <a:pt x="1533" y="1938"/>
                  </a:lnTo>
                  <a:lnTo>
                    <a:pt x="713" y="1118"/>
                  </a:lnTo>
                  <a:cubicBezTo>
                    <a:pt x="579" y="982"/>
                    <a:pt x="579" y="762"/>
                    <a:pt x="714" y="627"/>
                  </a:cubicBezTo>
                  <a:cubicBezTo>
                    <a:pt x="782" y="559"/>
                    <a:pt x="871" y="526"/>
                    <a:pt x="960" y="526"/>
                  </a:cubicBezTo>
                  <a:cubicBezTo>
                    <a:pt x="1047" y="526"/>
                    <a:pt x="1137" y="559"/>
                    <a:pt x="1205" y="627"/>
                  </a:cubicBezTo>
                  <a:lnTo>
                    <a:pt x="1348" y="770"/>
                  </a:lnTo>
                  <a:cubicBezTo>
                    <a:pt x="1400" y="822"/>
                    <a:pt x="1467" y="848"/>
                    <a:pt x="1535" y="848"/>
                  </a:cubicBezTo>
                  <a:cubicBezTo>
                    <a:pt x="1602" y="848"/>
                    <a:pt x="1669" y="822"/>
                    <a:pt x="1720" y="770"/>
                  </a:cubicBezTo>
                  <a:lnTo>
                    <a:pt x="1863" y="627"/>
                  </a:lnTo>
                  <a:cubicBezTo>
                    <a:pt x="1931" y="559"/>
                    <a:pt x="2019" y="525"/>
                    <a:pt x="2108" y="525"/>
                  </a:cubicBezTo>
                  <a:close/>
                  <a:moveTo>
                    <a:pt x="2112" y="0"/>
                  </a:moveTo>
                  <a:cubicBezTo>
                    <a:pt x="1905" y="0"/>
                    <a:pt x="1699" y="73"/>
                    <a:pt x="1535" y="218"/>
                  </a:cubicBezTo>
                  <a:cubicBezTo>
                    <a:pt x="1370" y="73"/>
                    <a:pt x="1164" y="1"/>
                    <a:pt x="959" y="1"/>
                  </a:cubicBezTo>
                  <a:cubicBezTo>
                    <a:pt x="735" y="1"/>
                    <a:pt x="513" y="86"/>
                    <a:pt x="343" y="257"/>
                  </a:cubicBezTo>
                  <a:cubicBezTo>
                    <a:pt x="1" y="597"/>
                    <a:pt x="1" y="1151"/>
                    <a:pt x="343" y="1491"/>
                  </a:cubicBezTo>
                  <a:lnTo>
                    <a:pt x="1348" y="2495"/>
                  </a:lnTo>
                  <a:cubicBezTo>
                    <a:pt x="1398" y="2545"/>
                    <a:pt x="1465" y="2573"/>
                    <a:pt x="1535" y="2573"/>
                  </a:cubicBezTo>
                  <a:cubicBezTo>
                    <a:pt x="1604" y="2573"/>
                    <a:pt x="1672" y="2545"/>
                    <a:pt x="1721" y="2495"/>
                  </a:cubicBezTo>
                  <a:lnTo>
                    <a:pt x="2727" y="1489"/>
                  </a:lnTo>
                  <a:cubicBezTo>
                    <a:pt x="3069" y="1148"/>
                    <a:pt x="3069" y="595"/>
                    <a:pt x="2727" y="255"/>
                  </a:cubicBezTo>
                  <a:cubicBezTo>
                    <a:pt x="2557" y="85"/>
                    <a:pt x="2335" y="0"/>
                    <a:pt x="2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9"/>
            <p:cNvSpPr/>
            <p:nvPr/>
          </p:nvSpPr>
          <p:spPr>
            <a:xfrm>
              <a:off x="1736218" y="1331937"/>
              <a:ext cx="180217" cy="143836"/>
            </a:xfrm>
            <a:custGeom>
              <a:avLst/>
              <a:gdLst/>
              <a:ahLst/>
              <a:cxnLst/>
              <a:rect l="l" t="t" r="r" b="b"/>
              <a:pathLst>
                <a:path w="6722" h="5365" extrusionOk="0">
                  <a:moveTo>
                    <a:pt x="265" y="1"/>
                  </a:moveTo>
                  <a:cubicBezTo>
                    <a:pt x="225" y="1"/>
                    <a:pt x="184" y="10"/>
                    <a:pt x="147" y="28"/>
                  </a:cubicBezTo>
                  <a:cubicBezTo>
                    <a:pt x="56" y="74"/>
                    <a:pt x="1" y="164"/>
                    <a:pt x="1" y="263"/>
                  </a:cubicBezTo>
                  <a:lnTo>
                    <a:pt x="1" y="4559"/>
                  </a:lnTo>
                  <a:cubicBezTo>
                    <a:pt x="1" y="5002"/>
                    <a:pt x="360" y="5363"/>
                    <a:pt x="804" y="5363"/>
                  </a:cubicBezTo>
                  <a:lnTo>
                    <a:pt x="1372" y="5363"/>
                  </a:lnTo>
                  <a:cubicBezTo>
                    <a:pt x="1516" y="5363"/>
                    <a:pt x="1635" y="5244"/>
                    <a:pt x="1635" y="5100"/>
                  </a:cubicBezTo>
                  <a:cubicBezTo>
                    <a:pt x="1635" y="4954"/>
                    <a:pt x="1519" y="4836"/>
                    <a:pt x="1372" y="4836"/>
                  </a:cubicBezTo>
                  <a:lnTo>
                    <a:pt x="804" y="4836"/>
                  </a:lnTo>
                  <a:cubicBezTo>
                    <a:pt x="651" y="4836"/>
                    <a:pt x="528" y="4711"/>
                    <a:pt x="528" y="4558"/>
                  </a:cubicBezTo>
                  <a:lnTo>
                    <a:pt x="528" y="795"/>
                  </a:lnTo>
                  <a:lnTo>
                    <a:pt x="1562" y="1580"/>
                  </a:lnTo>
                  <a:cubicBezTo>
                    <a:pt x="1607" y="1615"/>
                    <a:pt x="1664" y="1633"/>
                    <a:pt x="1720" y="1633"/>
                  </a:cubicBezTo>
                  <a:lnTo>
                    <a:pt x="5918" y="1633"/>
                  </a:lnTo>
                  <a:cubicBezTo>
                    <a:pt x="6070" y="1633"/>
                    <a:pt x="6195" y="1758"/>
                    <a:pt x="6195" y="1912"/>
                  </a:cubicBezTo>
                  <a:lnTo>
                    <a:pt x="6195" y="4559"/>
                  </a:lnTo>
                  <a:cubicBezTo>
                    <a:pt x="6195" y="4711"/>
                    <a:pt x="6070" y="4838"/>
                    <a:pt x="5918" y="4838"/>
                  </a:cubicBezTo>
                  <a:lnTo>
                    <a:pt x="2581" y="4838"/>
                  </a:lnTo>
                  <a:cubicBezTo>
                    <a:pt x="2435" y="4838"/>
                    <a:pt x="2317" y="4957"/>
                    <a:pt x="2317" y="5101"/>
                  </a:cubicBezTo>
                  <a:cubicBezTo>
                    <a:pt x="2317" y="5246"/>
                    <a:pt x="2433" y="5365"/>
                    <a:pt x="2581" y="5365"/>
                  </a:cubicBezTo>
                  <a:lnTo>
                    <a:pt x="5918" y="5365"/>
                  </a:lnTo>
                  <a:cubicBezTo>
                    <a:pt x="6360" y="5365"/>
                    <a:pt x="6722" y="5005"/>
                    <a:pt x="6722" y="4561"/>
                  </a:cubicBezTo>
                  <a:lnTo>
                    <a:pt x="6722" y="1912"/>
                  </a:lnTo>
                  <a:cubicBezTo>
                    <a:pt x="6722" y="1467"/>
                    <a:pt x="6362" y="1108"/>
                    <a:pt x="5919" y="1108"/>
                  </a:cubicBezTo>
                  <a:lnTo>
                    <a:pt x="1810" y="1108"/>
                  </a:lnTo>
                  <a:lnTo>
                    <a:pt x="424" y="54"/>
                  </a:lnTo>
                  <a:cubicBezTo>
                    <a:pt x="378" y="19"/>
                    <a:pt x="322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9"/>
            <p:cNvSpPr/>
            <p:nvPr/>
          </p:nvSpPr>
          <p:spPr>
            <a:xfrm>
              <a:off x="1774557" y="1427809"/>
              <a:ext cx="107991" cy="14156"/>
            </a:xfrm>
            <a:custGeom>
              <a:avLst/>
              <a:gdLst/>
              <a:ahLst/>
              <a:cxnLst/>
              <a:rect l="l" t="t" r="r" b="b"/>
              <a:pathLst>
                <a:path w="4028" h="528" extrusionOk="0">
                  <a:moveTo>
                    <a:pt x="264" y="0"/>
                  </a:moveTo>
                  <a:cubicBezTo>
                    <a:pt x="120" y="0"/>
                    <a:pt x="1" y="119"/>
                    <a:pt x="1" y="264"/>
                  </a:cubicBezTo>
                  <a:cubicBezTo>
                    <a:pt x="2" y="411"/>
                    <a:pt x="120" y="527"/>
                    <a:pt x="264" y="527"/>
                  </a:cubicBezTo>
                  <a:lnTo>
                    <a:pt x="3764" y="527"/>
                  </a:lnTo>
                  <a:cubicBezTo>
                    <a:pt x="3908" y="527"/>
                    <a:pt x="4027" y="410"/>
                    <a:pt x="4027" y="264"/>
                  </a:cubicBezTo>
                  <a:cubicBezTo>
                    <a:pt x="4027" y="119"/>
                    <a:pt x="3910" y="0"/>
                    <a:pt x="3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9"/>
            <p:cNvSpPr/>
            <p:nvPr/>
          </p:nvSpPr>
          <p:spPr>
            <a:xfrm>
              <a:off x="1774557" y="1395878"/>
              <a:ext cx="98580" cy="14156"/>
            </a:xfrm>
            <a:custGeom>
              <a:avLst/>
              <a:gdLst/>
              <a:ahLst/>
              <a:cxnLst/>
              <a:rect l="l" t="t" r="r" b="b"/>
              <a:pathLst>
                <a:path w="3677" h="528" extrusionOk="0">
                  <a:moveTo>
                    <a:pt x="264" y="1"/>
                  </a:moveTo>
                  <a:cubicBezTo>
                    <a:pt x="120" y="1"/>
                    <a:pt x="1" y="120"/>
                    <a:pt x="1" y="264"/>
                  </a:cubicBezTo>
                  <a:cubicBezTo>
                    <a:pt x="2" y="412"/>
                    <a:pt x="120" y="528"/>
                    <a:pt x="264" y="528"/>
                  </a:cubicBezTo>
                  <a:lnTo>
                    <a:pt x="3413" y="528"/>
                  </a:lnTo>
                  <a:cubicBezTo>
                    <a:pt x="3559" y="528"/>
                    <a:pt x="3677" y="409"/>
                    <a:pt x="3677" y="264"/>
                  </a:cubicBezTo>
                  <a:cubicBezTo>
                    <a:pt x="3677" y="120"/>
                    <a:pt x="3561" y="1"/>
                    <a:pt x="3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35" name="Google Shape;2835;p69"/>
          <p:cNvCxnSpPr/>
          <p:nvPr/>
        </p:nvCxnSpPr>
        <p:spPr>
          <a:xfrm>
            <a:off x="2385138" y="1873150"/>
            <a:ext cx="109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36" name="Google Shape;2836;p69"/>
          <p:cNvCxnSpPr/>
          <p:nvPr/>
        </p:nvCxnSpPr>
        <p:spPr>
          <a:xfrm>
            <a:off x="5659338" y="1873150"/>
            <a:ext cx="109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9A00CDC-EDD9-4DEF-B871-5ED462533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5FE2E"/>
              </a:clrFrom>
              <a:clrTo>
                <a:srgbClr val="05FE2E">
                  <a:alpha val="0"/>
                </a:srgbClr>
              </a:clrTo>
            </a:clrChange>
          </a:blip>
          <a:srcRect l="8257" t="20625" r="8561" b="21420"/>
          <a:stretch/>
        </p:blipFill>
        <p:spPr>
          <a:xfrm>
            <a:off x="3839526" y="4134411"/>
            <a:ext cx="1458641" cy="4357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573825" y="1260458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accent6"/>
                </a:solidFill>
              </a:rPr>
              <a:t>Sale Prediction</a:t>
            </a:r>
            <a:endParaRPr dirty="0"/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 idx="2"/>
          </p:nvPr>
        </p:nvSpPr>
        <p:spPr>
          <a:xfrm>
            <a:off x="573834" y="456270"/>
            <a:ext cx="12828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3"/>
          </p:nvPr>
        </p:nvSpPr>
        <p:spPr>
          <a:xfrm>
            <a:off x="3460827" y="1260458"/>
            <a:ext cx="22215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accent1">
                    <a:lumMod val="95000"/>
                  </a:schemeClr>
                </a:solidFill>
              </a:rPr>
              <a:t>House price prediction</a:t>
            </a:r>
            <a:endParaRPr dirty="0">
              <a:solidFill>
                <a:schemeClr val="accent1">
                  <a:lumMod val="95000"/>
                </a:schemeClr>
              </a:solidFill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title" idx="4"/>
          </p:nvPr>
        </p:nvSpPr>
        <p:spPr>
          <a:xfrm>
            <a:off x="3460827" y="456270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title" idx="6"/>
          </p:nvPr>
        </p:nvSpPr>
        <p:spPr>
          <a:xfrm>
            <a:off x="6341926" y="1260458"/>
            <a:ext cx="2280600" cy="5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b="1" dirty="0">
                <a:solidFill>
                  <a:schemeClr val="accent4"/>
                </a:solidFill>
              </a:rPr>
              <a:t>Income Spent Clustering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title" idx="7"/>
          </p:nvPr>
        </p:nvSpPr>
        <p:spPr>
          <a:xfrm>
            <a:off x="6341926" y="456270"/>
            <a:ext cx="1212600" cy="8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" name="Google Shape;322;p37">
            <a:extLst>
              <a:ext uri="{FF2B5EF4-FFF2-40B4-BE49-F238E27FC236}">
                <a16:creationId xmlns:a16="http://schemas.microsoft.com/office/drawing/2014/main" id="{8F55A47C-C91B-41A4-85AD-4451683E606A}"/>
              </a:ext>
            </a:extLst>
          </p:cNvPr>
          <p:cNvSpPr txBox="1">
            <a:spLocks/>
          </p:cNvSpPr>
          <p:nvPr/>
        </p:nvSpPr>
        <p:spPr>
          <a:xfrm>
            <a:off x="535080" y="3642118"/>
            <a:ext cx="2563565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IN" b="1" dirty="0">
                <a:solidFill>
                  <a:schemeClr val="accent3"/>
                </a:solidFill>
              </a:rPr>
              <a:t>Movie Recommendation System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9" name="Google Shape;323;p37">
            <a:extLst>
              <a:ext uri="{FF2B5EF4-FFF2-40B4-BE49-F238E27FC236}">
                <a16:creationId xmlns:a16="http://schemas.microsoft.com/office/drawing/2014/main" id="{C7618ABA-D201-4950-BE32-77358D75026C}"/>
              </a:ext>
            </a:extLst>
          </p:cNvPr>
          <p:cNvSpPr txBox="1">
            <a:spLocks/>
          </p:cNvSpPr>
          <p:nvPr/>
        </p:nvSpPr>
        <p:spPr>
          <a:xfrm>
            <a:off x="535080" y="2769971"/>
            <a:ext cx="1695338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5000" b="0" i="0" u="none" strike="noStrike" cap="non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1" name="Google Shape;322;p37">
            <a:extLst>
              <a:ext uri="{FF2B5EF4-FFF2-40B4-BE49-F238E27FC236}">
                <a16:creationId xmlns:a16="http://schemas.microsoft.com/office/drawing/2014/main" id="{076A7241-DB53-45C3-B510-3D3C197C1744}"/>
              </a:ext>
            </a:extLst>
          </p:cNvPr>
          <p:cNvSpPr txBox="1">
            <a:spLocks/>
          </p:cNvSpPr>
          <p:nvPr/>
        </p:nvSpPr>
        <p:spPr>
          <a:xfrm>
            <a:off x="6171061" y="3443934"/>
            <a:ext cx="2221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-IN" b="1" dirty="0">
                <a:solidFill>
                  <a:schemeClr val="accent5"/>
                </a:solidFill>
              </a:rPr>
              <a:t>Web Ad Optimization</a:t>
            </a:r>
            <a:endParaRPr lang="en-IN" dirty="0">
              <a:solidFill>
                <a:schemeClr val="accent5"/>
              </a:solidFill>
            </a:endParaRPr>
          </a:p>
        </p:txBody>
      </p:sp>
      <p:sp>
        <p:nvSpPr>
          <p:cNvPr id="42" name="Google Shape;323;p37">
            <a:extLst>
              <a:ext uri="{FF2B5EF4-FFF2-40B4-BE49-F238E27FC236}">
                <a16:creationId xmlns:a16="http://schemas.microsoft.com/office/drawing/2014/main" id="{4EF69007-ED83-4659-A225-4DFC8D843388}"/>
              </a:ext>
            </a:extLst>
          </p:cNvPr>
          <p:cNvSpPr txBox="1">
            <a:spLocks/>
          </p:cNvSpPr>
          <p:nvPr/>
        </p:nvSpPr>
        <p:spPr>
          <a:xfrm>
            <a:off x="6170906" y="2682929"/>
            <a:ext cx="182993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5000" b="0" i="0" u="none" strike="noStrike" cap="none">
                <a:solidFill>
                  <a:schemeClr val="l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Unica One"/>
              <a:buNone/>
              <a:defRPr sz="3000" b="0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/>
      <p:bldP spid="325" grpId="0"/>
      <p:bldP spid="326" grpId="0"/>
      <p:bldP spid="328" grpId="0"/>
      <p:bldP spid="329" grpId="0"/>
      <p:bldP spid="38" grpId="0"/>
      <p:bldP spid="39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62"/>
          <p:cNvSpPr txBox="1">
            <a:spLocks noGrp="1"/>
          </p:cNvSpPr>
          <p:nvPr>
            <p:ph type="title"/>
          </p:nvPr>
        </p:nvSpPr>
        <p:spPr>
          <a:xfrm>
            <a:off x="720000" y="1329301"/>
            <a:ext cx="4413109" cy="19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Stay Till End </a:t>
            </a:r>
            <a:r>
              <a:rPr lang="en-US" dirty="0"/>
              <a:t>to Get Materials</a:t>
            </a:r>
          </a:p>
        </p:txBody>
      </p:sp>
      <p:cxnSp>
        <p:nvCxnSpPr>
          <p:cNvPr id="2328" name="Google Shape;2328;p62"/>
          <p:cNvCxnSpPr/>
          <p:nvPr/>
        </p:nvCxnSpPr>
        <p:spPr>
          <a:xfrm>
            <a:off x="720000" y="3627163"/>
            <a:ext cx="2552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0"/>
          <p:cNvSpPr txBox="1">
            <a:spLocks noGrp="1"/>
          </p:cNvSpPr>
          <p:nvPr>
            <p:ph type="title"/>
          </p:nvPr>
        </p:nvSpPr>
        <p:spPr>
          <a:xfrm>
            <a:off x="718350" y="1329800"/>
            <a:ext cx="19323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00" name="Google Shape;1300;p50"/>
          <p:cNvSpPr txBox="1">
            <a:spLocks noGrp="1"/>
          </p:cNvSpPr>
          <p:nvPr>
            <p:ph type="title" idx="2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 price </a:t>
            </a:r>
            <a:r>
              <a:rPr lang="en" b="1" dirty="0">
                <a:solidFill>
                  <a:schemeClr val="accent3"/>
                </a:solidFill>
              </a:rPr>
              <a:t>Prediction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301" name="Google Shape;1301;p50"/>
          <p:cNvSpPr txBox="1">
            <a:spLocks noGrp="1"/>
          </p:cNvSpPr>
          <p:nvPr>
            <p:ph type="subTitle" idx="1"/>
          </p:nvPr>
        </p:nvSpPr>
        <p:spPr>
          <a:xfrm>
            <a:off x="2288225" y="4113350"/>
            <a:ext cx="456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Linear Regression</a:t>
            </a:r>
            <a:endParaRPr dirty="0"/>
          </a:p>
        </p:txBody>
      </p:sp>
      <p:cxnSp>
        <p:nvCxnSpPr>
          <p:cNvPr id="1302" name="Google Shape;1302;p50"/>
          <p:cNvCxnSpPr/>
          <p:nvPr/>
        </p:nvCxnSpPr>
        <p:spPr>
          <a:xfrm>
            <a:off x="3587525" y="3179600"/>
            <a:ext cx="48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03" name="Google Shape;1303;p50"/>
          <p:cNvGrpSpPr/>
          <p:nvPr/>
        </p:nvGrpSpPr>
        <p:grpSpPr>
          <a:xfrm>
            <a:off x="8103035" y="4113343"/>
            <a:ext cx="480811" cy="480703"/>
            <a:chOff x="3190085" y="342393"/>
            <a:chExt cx="480811" cy="480703"/>
          </a:xfrm>
        </p:grpSpPr>
        <p:sp>
          <p:nvSpPr>
            <p:cNvPr id="1304" name="Google Shape;1304;p50"/>
            <p:cNvSpPr/>
            <p:nvPr/>
          </p:nvSpPr>
          <p:spPr>
            <a:xfrm>
              <a:off x="3218316" y="430169"/>
              <a:ext cx="424375" cy="341291"/>
            </a:xfrm>
            <a:custGeom>
              <a:avLst/>
              <a:gdLst/>
              <a:ahLst/>
              <a:cxnLst/>
              <a:rect l="l" t="t" r="r" b="b"/>
              <a:pathLst>
                <a:path w="15829" h="12730" extrusionOk="0">
                  <a:moveTo>
                    <a:pt x="1051" y="0"/>
                  </a:moveTo>
                  <a:cubicBezTo>
                    <a:pt x="471" y="0"/>
                    <a:pt x="0" y="472"/>
                    <a:pt x="0" y="1051"/>
                  </a:cubicBezTo>
                  <a:lnTo>
                    <a:pt x="0" y="12729"/>
                  </a:lnTo>
                  <a:lnTo>
                    <a:pt x="15828" y="12729"/>
                  </a:lnTo>
                  <a:lnTo>
                    <a:pt x="15828" y="1051"/>
                  </a:lnTo>
                  <a:cubicBezTo>
                    <a:pt x="15828" y="472"/>
                    <a:pt x="15359" y="0"/>
                    <a:pt x="1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3586364" y="430169"/>
              <a:ext cx="56355" cy="341291"/>
            </a:xfrm>
            <a:custGeom>
              <a:avLst/>
              <a:gdLst/>
              <a:ahLst/>
              <a:cxnLst/>
              <a:rect l="l" t="t" r="r" b="b"/>
              <a:pathLst>
                <a:path w="2102" h="12730" extrusionOk="0">
                  <a:moveTo>
                    <a:pt x="0" y="0"/>
                  </a:moveTo>
                  <a:cubicBezTo>
                    <a:pt x="580" y="0"/>
                    <a:pt x="1051" y="472"/>
                    <a:pt x="1051" y="1050"/>
                  </a:cubicBezTo>
                  <a:lnTo>
                    <a:pt x="1051" y="12729"/>
                  </a:lnTo>
                  <a:lnTo>
                    <a:pt x="2100" y="12729"/>
                  </a:lnTo>
                  <a:lnTo>
                    <a:pt x="2100" y="1051"/>
                  </a:lnTo>
                  <a:cubicBezTo>
                    <a:pt x="2102" y="472"/>
                    <a:pt x="1632" y="0"/>
                    <a:pt x="105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3246467" y="458346"/>
              <a:ext cx="368101" cy="327189"/>
            </a:xfrm>
            <a:custGeom>
              <a:avLst/>
              <a:gdLst/>
              <a:ahLst/>
              <a:cxnLst/>
              <a:rect l="l" t="t" r="r" b="b"/>
              <a:pathLst>
                <a:path w="13730" h="12204" extrusionOk="0">
                  <a:moveTo>
                    <a:pt x="245" y="0"/>
                  </a:moveTo>
                  <a:cubicBezTo>
                    <a:pt x="109" y="0"/>
                    <a:pt x="1" y="109"/>
                    <a:pt x="1" y="244"/>
                  </a:cubicBezTo>
                  <a:lnTo>
                    <a:pt x="1" y="12203"/>
                  </a:lnTo>
                  <a:lnTo>
                    <a:pt x="13729" y="12203"/>
                  </a:lnTo>
                  <a:lnTo>
                    <a:pt x="13729" y="244"/>
                  </a:lnTo>
                  <a:cubicBezTo>
                    <a:pt x="13729" y="109"/>
                    <a:pt x="13619" y="0"/>
                    <a:pt x="13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3197190" y="745669"/>
              <a:ext cx="466682" cy="70376"/>
            </a:xfrm>
            <a:custGeom>
              <a:avLst/>
              <a:gdLst/>
              <a:ahLst/>
              <a:cxnLst/>
              <a:rect l="l" t="t" r="r" b="b"/>
              <a:pathLst>
                <a:path w="17407" h="2625" extrusionOk="0">
                  <a:moveTo>
                    <a:pt x="352" y="1"/>
                  </a:moveTo>
                  <a:cubicBezTo>
                    <a:pt x="157" y="1"/>
                    <a:pt x="1" y="156"/>
                    <a:pt x="1" y="350"/>
                  </a:cubicBezTo>
                  <a:lnTo>
                    <a:pt x="1" y="1575"/>
                  </a:lnTo>
                  <a:cubicBezTo>
                    <a:pt x="1" y="2155"/>
                    <a:pt x="472" y="2624"/>
                    <a:pt x="1052" y="2624"/>
                  </a:cubicBezTo>
                  <a:lnTo>
                    <a:pt x="16356" y="2624"/>
                  </a:lnTo>
                  <a:cubicBezTo>
                    <a:pt x="16935" y="2624"/>
                    <a:pt x="17407" y="2155"/>
                    <a:pt x="17407" y="1575"/>
                  </a:cubicBezTo>
                  <a:lnTo>
                    <a:pt x="17407" y="350"/>
                  </a:lnTo>
                  <a:cubicBezTo>
                    <a:pt x="17407" y="156"/>
                    <a:pt x="17250" y="1"/>
                    <a:pt x="17056" y="1"/>
                  </a:cubicBezTo>
                  <a:lnTo>
                    <a:pt x="10595" y="1"/>
                  </a:lnTo>
                  <a:cubicBezTo>
                    <a:pt x="10399" y="1"/>
                    <a:pt x="10243" y="156"/>
                    <a:pt x="10243" y="350"/>
                  </a:cubicBezTo>
                  <a:lnTo>
                    <a:pt x="10243" y="826"/>
                  </a:lnTo>
                  <a:cubicBezTo>
                    <a:pt x="10243" y="1020"/>
                    <a:pt x="10088" y="1176"/>
                    <a:pt x="9894" y="1176"/>
                  </a:cubicBezTo>
                  <a:lnTo>
                    <a:pt x="7514" y="1176"/>
                  </a:lnTo>
                  <a:cubicBezTo>
                    <a:pt x="7320" y="1176"/>
                    <a:pt x="7163" y="1020"/>
                    <a:pt x="7163" y="826"/>
                  </a:cubicBezTo>
                  <a:lnTo>
                    <a:pt x="7163" y="350"/>
                  </a:lnTo>
                  <a:cubicBezTo>
                    <a:pt x="7163" y="156"/>
                    <a:pt x="7006" y="1"/>
                    <a:pt x="6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3607517" y="745669"/>
              <a:ext cx="56355" cy="70376"/>
            </a:xfrm>
            <a:custGeom>
              <a:avLst/>
              <a:gdLst/>
              <a:ahLst/>
              <a:cxnLst/>
              <a:rect l="l" t="t" r="r" b="b"/>
              <a:pathLst>
                <a:path w="2102" h="2625" extrusionOk="0">
                  <a:moveTo>
                    <a:pt x="700" y="1"/>
                  </a:moveTo>
                  <a:cubicBezTo>
                    <a:pt x="894" y="1"/>
                    <a:pt x="1049" y="156"/>
                    <a:pt x="1049" y="350"/>
                  </a:cubicBezTo>
                  <a:lnTo>
                    <a:pt x="1049" y="1575"/>
                  </a:lnTo>
                  <a:cubicBezTo>
                    <a:pt x="1049" y="2155"/>
                    <a:pt x="580" y="2624"/>
                    <a:pt x="0" y="2624"/>
                  </a:cubicBezTo>
                  <a:lnTo>
                    <a:pt x="1049" y="2624"/>
                  </a:lnTo>
                  <a:cubicBezTo>
                    <a:pt x="1629" y="2624"/>
                    <a:pt x="2100" y="2155"/>
                    <a:pt x="2100" y="1575"/>
                  </a:cubicBezTo>
                  <a:lnTo>
                    <a:pt x="2100" y="350"/>
                  </a:lnTo>
                  <a:cubicBezTo>
                    <a:pt x="2102" y="156"/>
                    <a:pt x="1943" y="1"/>
                    <a:pt x="1749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3362393" y="349417"/>
              <a:ext cx="136222" cy="255178"/>
            </a:xfrm>
            <a:custGeom>
              <a:avLst/>
              <a:gdLst/>
              <a:ahLst/>
              <a:cxnLst/>
              <a:rect l="l" t="t" r="r" b="b"/>
              <a:pathLst>
                <a:path w="5081" h="9518" extrusionOk="0">
                  <a:moveTo>
                    <a:pt x="278" y="0"/>
                  </a:moveTo>
                  <a:cubicBezTo>
                    <a:pt x="123" y="0"/>
                    <a:pt x="0" y="124"/>
                    <a:pt x="0" y="279"/>
                  </a:cubicBezTo>
                  <a:lnTo>
                    <a:pt x="0" y="9238"/>
                  </a:lnTo>
                  <a:cubicBezTo>
                    <a:pt x="0" y="9399"/>
                    <a:pt x="133" y="9517"/>
                    <a:pt x="280" y="9517"/>
                  </a:cubicBezTo>
                  <a:cubicBezTo>
                    <a:pt x="319" y="9517"/>
                    <a:pt x="359" y="9509"/>
                    <a:pt x="397" y="9491"/>
                  </a:cubicBezTo>
                  <a:lnTo>
                    <a:pt x="2422" y="8541"/>
                  </a:lnTo>
                  <a:cubicBezTo>
                    <a:pt x="2460" y="8523"/>
                    <a:pt x="2500" y="8514"/>
                    <a:pt x="2540" y="8514"/>
                  </a:cubicBezTo>
                  <a:cubicBezTo>
                    <a:pt x="2580" y="8514"/>
                    <a:pt x="2621" y="8523"/>
                    <a:pt x="2658" y="8541"/>
                  </a:cubicBezTo>
                  <a:lnTo>
                    <a:pt x="4683" y="9491"/>
                  </a:lnTo>
                  <a:cubicBezTo>
                    <a:pt x="4722" y="9509"/>
                    <a:pt x="4762" y="9518"/>
                    <a:pt x="4802" y="9518"/>
                  </a:cubicBezTo>
                  <a:cubicBezTo>
                    <a:pt x="4948" y="9518"/>
                    <a:pt x="5079" y="9402"/>
                    <a:pt x="5080" y="9241"/>
                  </a:cubicBezTo>
                  <a:lnTo>
                    <a:pt x="5080" y="279"/>
                  </a:lnTo>
                  <a:cubicBezTo>
                    <a:pt x="5080" y="124"/>
                    <a:pt x="4957" y="0"/>
                    <a:pt x="48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3462984" y="349417"/>
              <a:ext cx="35657" cy="255178"/>
            </a:xfrm>
            <a:custGeom>
              <a:avLst/>
              <a:gdLst/>
              <a:ahLst/>
              <a:cxnLst/>
              <a:rect l="l" t="t" r="r" b="b"/>
              <a:pathLst>
                <a:path w="1330" h="9518" extrusionOk="0">
                  <a:moveTo>
                    <a:pt x="1" y="0"/>
                  </a:moveTo>
                  <a:cubicBezTo>
                    <a:pt x="154" y="0"/>
                    <a:pt x="279" y="124"/>
                    <a:pt x="279" y="279"/>
                  </a:cubicBezTo>
                  <a:lnTo>
                    <a:pt x="279" y="9184"/>
                  </a:lnTo>
                  <a:lnTo>
                    <a:pt x="934" y="9491"/>
                  </a:lnTo>
                  <a:cubicBezTo>
                    <a:pt x="972" y="9509"/>
                    <a:pt x="1012" y="9517"/>
                    <a:pt x="1051" y="9517"/>
                  </a:cubicBezTo>
                  <a:cubicBezTo>
                    <a:pt x="1197" y="9517"/>
                    <a:pt x="1330" y="9399"/>
                    <a:pt x="1330" y="9238"/>
                  </a:cubicBezTo>
                  <a:lnTo>
                    <a:pt x="1330" y="279"/>
                  </a:lnTo>
                  <a:cubicBezTo>
                    <a:pt x="1327" y="124"/>
                    <a:pt x="1202" y="0"/>
                    <a:pt x="105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3392072" y="424244"/>
              <a:ext cx="76918" cy="70993"/>
            </a:xfrm>
            <a:custGeom>
              <a:avLst/>
              <a:gdLst/>
              <a:ahLst/>
              <a:cxnLst/>
              <a:rect l="l" t="t" r="r" b="b"/>
              <a:pathLst>
                <a:path w="2869" h="2648" extrusionOk="0">
                  <a:moveTo>
                    <a:pt x="1434" y="0"/>
                  </a:moveTo>
                  <a:cubicBezTo>
                    <a:pt x="1371" y="0"/>
                    <a:pt x="1308" y="33"/>
                    <a:pt x="1277" y="100"/>
                  </a:cubicBezTo>
                  <a:lnTo>
                    <a:pt x="990" y="685"/>
                  </a:lnTo>
                  <a:cubicBezTo>
                    <a:pt x="963" y="738"/>
                    <a:pt x="912" y="772"/>
                    <a:pt x="854" y="783"/>
                  </a:cubicBezTo>
                  <a:lnTo>
                    <a:pt x="209" y="876"/>
                  </a:lnTo>
                  <a:cubicBezTo>
                    <a:pt x="61" y="899"/>
                    <a:pt x="1" y="1079"/>
                    <a:pt x="109" y="1183"/>
                  </a:cubicBezTo>
                  <a:lnTo>
                    <a:pt x="576" y="1638"/>
                  </a:lnTo>
                  <a:cubicBezTo>
                    <a:pt x="617" y="1680"/>
                    <a:pt x="636" y="1739"/>
                    <a:pt x="626" y="1796"/>
                  </a:cubicBezTo>
                  <a:lnTo>
                    <a:pt x="516" y="2439"/>
                  </a:lnTo>
                  <a:cubicBezTo>
                    <a:pt x="494" y="2553"/>
                    <a:pt x="587" y="2648"/>
                    <a:pt x="692" y="2648"/>
                  </a:cubicBezTo>
                  <a:cubicBezTo>
                    <a:pt x="719" y="2648"/>
                    <a:pt x="747" y="2641"/>
                    <a:pt x="775" y="2627"/>
                  </a:cubicBezTo>
                  <a:lnTo>
                    <a:pt x="1353" y="2323"/>
                  </a:lnTo>
                  <a:cubicBezTo>
                    <a:pt x="1379" y="2309"/>
                    <a:pt x="1408" y="2303"/>
                    <a:pt x="1436" y="2303"/>
                  </a:cubicBezTo>
                  <a:cubicBezTo>
                    <a:pt x="1465" y="2303"/>
                    <a:pt x="1493" y="2309"/>
                    <a:pt x="1520" y="2323"/>
                  </a:cubicBezTo>
                  <a:lnTo>
                    <a:pt x="2098" y="2627"/>
                  </a:lnTo>
                  <a:cubicBezTo>
                    <a:pt x="2125" y="2641"/>
                    <a:pt x="2154" y="2648"/>
                    <a:pt x="2181" y="2648"/>
                  </a:cubicBezTo>
                  <a:cubicBezTo>
                    <a:pt x="2285" y="2648"/>
                    <a:pt x="2377" y="2554"/>
                    <a:pt x="2357" y="2439"/>
                  </a:cubicBezTo>
                  <a:lnTo>
                    <a:pt x="2247" y="1796"/>
                  </a:lnTo>
                  <a:cubicBezTo>
                    <a:pt x="2235" y="1739"/>
                    <a:pt x="2256" y="1680"/>
                    <a:pt x="2296" y="1638"/>
                  </a:cubicBezTo>
                  <a:lnTo>
                    <a:pt x="2763" y="1183"/>
                  </a:lnTo>
                  <a:cubicBezTo>
                    <a:pt x="2868" y="1078"/>
                    <a:pt x="2811" y="897"/>
                    <a:pt x="2664" y="876"/>
                  </a:cubicBezTo>
                  <a:lnTo>
                    <a:pt x="2018" y="783"/>
                  </a:lnTo>
                  <a:cubicBezTo>
                    <a:pt x="1961" y="775"/>
                    <a:pt x="1910" y="738"/>
                    <a:pt x="1883" y="685"/>
                  </a:cubicBezTo>
                  <a:lnTo>
                    <a:pt x="1595" y="100"/>
                  </a:lnTo>
                  <a:cubicBezTo>
                    <a:pt x="1562" y="33"/>
                    <a:pt x="1498" y="0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3463950" y="515666"/>
              <a:ext cx="70215" cy="69492"/>
            </a:xfrm>
            <a:custGeom>
              <a:avLst/>
              <a:gdLst/>
              <a:ahLst/>
              <a:cxnLst/>
              <a:rect l="l" t="t" r="r" b="b"/>
              <a:pathLst>
                <a:path w="2619" h="2592" extrusionOk="0">
                  <a:moveTo>
                    <a:pt x="158" y="1"/>
                  </a:moveTo>
                  <a:cubicBezTo>
                    <a:pt x="72" y="1"/>
                    <a:pt x="1" y="78"/>
                    <a:pt x="17" y="167"/>
                  </a:cubicBezTo>
                  <a:lnTo>
                    <a:pt x="306" y="1823"/>
                  </a:lnTo>
                  <a:cubicBezTo>
                    <a:pt x="319" y="1895"/>
                    <a:pt x="381" y="1938"/>
                    <a:pt x="445" y="1938"/>
                  </a:cubicBezTo>
                  <a:cubicBezTo>
                    <a:pt x="480" y="1938"/>
                    <a:pt x="516" y="1925"/>
                    <a:pt x="544" y="1898"/>
                  </a:cubicBezTo>
                  <a:lnTo>
                    <a:pt x="758" y="1683"/>
                  </a:lnTo>
                  <a:cubicBezTo>
                    <a:pt x="785" y="1655"/>
                    <a:pt x="821" y="1642"/>
                    <a:pt x="857" y="1642"/>
                  </a:cubicBezTo>
                  <a:cubicBezTo>
                    <a:pt x="892" y="1642"/>
                    <a:pt x="928" y="1655"/>
                    <a:pt x="955" y="1683"/>
                  </a:cubicBezTo>
                  <a:lnTo>
                    <a:pt x="1824" y="2551"/>
                  </a:lnTo>
                  <a:cubicBezTo>
                    <a:pt x="1851" y="2578"/>
                    <a:pt x="1887" y="2592"/>
                    <a:pt x="1922" y="2592"/>
                  </a:cubicBezTo>
                  <a:cubicBezTo>
                    <a:pt x="1958" y="2592"/>
                    <a:pt x="1994" y="2578"/>
                    <a:pt x="2021" y="2551"/>
                  </a:cubicBezTo>
                  <a:lnTo>
                    <a:pt x="2564" y="2006"/>
                  </a:lnTo>
                  <a:cubicBezTo>
                    <a:pt x="2619" y="1952"/>
                    <a:pt x="2619" y="1863"/>
                    <a:pt x="2564" y="1809"/>
                  </a:cubicBezTo>
                  <a:lnTo>
                    <a:pt x="1697" y="942"/>
                  </a:lnTo>
                  <a:cubicBezTo>
                    <a:pt x="1643" y="888"/>
                    <a:pt x="1643" y="799"/>
                    <a:pt x="1697" y="745"/>
                  </a:cubicBezTo>
                  <a:lnTo>
                    <a:pt x="1911" y="530"/>
                  </a:lnTo>
                  <a:cubicBezTo>
                    <a:pt x="1992" y="448"/>
                    <a:pt x="1949" y="313"/>
                    <a:pt x="1836" y="293"/>
                  </a:cubicBezTo>
                  <a:lnTo>
                    <a:pt x="180" y="3"/>
                  </a:ln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3463950" y="515666"/>
              <a:ext cx="70162" cy="69492"/>
            </a:xfrm>
            <a:custGeom>
              <a:avLst/>
              <a:gdLst/>
              <a:ahLst/>
              <a:cxnLst/>
              <a:rect l="l" t="t" r="r" b="b"/>
              <a:pathLst>
                <a:path w="2617" h="2592" extrusionOk="0">
                  <a:moveTo>
                    <a:pt x="154" y="1"/>
                  </a:moveTo>
                  <a:cubicBezTo>
                    <a:pt x="69" y="1"/>
                    <a:pt x="1" y="77"/>
                    <a:pt x="16" y="165"/>
                  </a:cubicBezTo>
                  <a:lnTo>
                    <a:pt x="57" y="393"/>
                  </a:lnTo>
                  <a:lnTo>
                    <a:pt x="955" y="551"/>
                  </a:lnTo>
                  <a:cubicBezTo>
                    <a:pt x="1149" y="584"/>
                    <a:pt x="1225" y="823"/>
                    <a:pt x="1085" y="963"/>
                  </a:cubicBezTo>
                  <a:cubicBezTo>
                    <a:pt x="991" y="1056"/>
                    <a:pt x="991" y="1211"/>
                    <a:pt x="1085" y="1306"/>
                  </a:cubicBezTo>
                  <a:lnTo>
                    <a:pt x="1723" y="1944"/>
                  </a:lnTo>
                  <a:cubicBezTo>
                    <a:pt x="1864" y="2086"/>
                    <a:pt x="1864" y="2313"/>
                    <a:pt x="1723" y="2453"/>
                  </a:cubicBezTo>
                  <a:lnTo>
                    <a:pt x="1819" y="2551"/>
                  </a:lnTo>
                  <a:cubicBezTo>
                    <a:pt x="1846" y="2578"/>
                    <a:pt x="1882" y="2592"/>
                    <a:pt x="1918" y="2592"/>
                  </a:cubicBezTo>
                  <a:cubicBezTo>
                    <a:pt x="1954" y="2592"/>
                    <a:pt x="1989" y="2578"/>
                    <a:pt x="2016" y="2551"/>
                  </a:cubicBezTo>
                  <a:lnTo>
                    <a:pt x="2560" y="2006"/>
                  </a:lnTo>
                  <a:cubicBezTo>
                    <a:pt x="2617" y="1952"/>
                    <a:pt x="2617" y="1863"/>
                    <a:pt x="2563" y="1809"/>
                  </a:cubicBezTo>
                  <a:lnTo>
                    <a:pt x="1696" y="942"/>
                  </a:lnTo>
                  <a:cubicBezTo>
                    <a:pt x="1640" y="888"/>
                    <a:pt x="1640" y="799"/>
                    <a:pt x="1696" y="745"/>
                  </a:cubicBezTo>
                  <a:lnTo>
                    <a:pt x="1910" y="530"/>
                  </a:lnTo>
                  <a:cubicBezTo>
                    <a:pt x="1991" y="448"/>
                    <a:pt x="1947" y="313"/>
                    <a:pt x="1834" y="293"/>
                  </a:cubicBezTo>
                  <a:lnTo>
                    <a:pt x="178" y="3"/>
                  </a:lnTo>
                  <a:cubicBezTo>
                    <a:pt x="170" y="1"/>
                    <a:pt x="162" y="1"/>
                    <a:pt x="154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3190085" y="342393"/>
              <a:ext cx="480811" cy="480703"/>
            </a:xfrm>
            <a:custGeom>
              <a:avLst/>
              <a:gdLst/>
              <a:ahLst/>
              <a:cxnLst/>
              <a:rect l="l" t="t" r="r" b="b"/>
              <a:pathLst>
                <a:path w="17934" h="17930" extrusionOk="0">
                  <a:moveTo>
                    <a:pt x="8969" y="3422"/>
                  </a:moveTo>
                  <a:lnTo>
                    <a:pt x="9183" y="3854"/>
                  </a:lnTo>
                  <a:cubicBezTo>
                    <a:pt x="9248" y="3983"/>
                    <a:pt x="9371" y="4074"/>
                    <a:pt x="9516" y="4096"/>
                  </a:cubicBezTo>
                  <a:lnTo>
                    <a:pt x="9995" y="4167"/>
                  </a:lnTo>
                  <a:lnTo>
                    <a:pt x="9648" y="4503"/>
                  </a:lnTo>
                  <a:cubicBezTo>
                    <a:pt x="9544" y="4605"/>
                    <a:pt x="9496" y="4751"/>
                    <a:pt x="9520" y="4894"/>
                  </a:cubicBezTo>
                  <a:lnTo>
                    <a:pt x="9602" y="5370"/>
                  </a:lnTo>
                  <a:lnTo>
                    <a:pt x="9174" y="5147"/>
                  </a:lnTo>
                  <a:cubicBezTo>
                    <a:pt x="9110" y="5113"/>
                    <a:pt x="9039" y="5096"/>
                    <a:pt x="8968" y="5096"/>
                  </a:cubicBezTo>
                  <a:cubicBezTo>
                    <a:pt x="8898" y="5096"/>
                    <a:pt x="8826" y="5113"/>
                    <a:pt x="8762" y="5147"/>
                  </a:cubicBezTo>
                  <a:lnTo>
                    <a:pt x="8336" y="5370"/>
                  </a:lnTo>
                  <a:lnTo>
                    <a:pt x="8415" y="4894"/>
                  </a:lnTo>
                  <a:cubicBezTo>
                    <a:pt x="8441" y="4751"/>
                    <a:pt x="8393" y="4605"/>
                    <a:pt x="8288" y="4503"/>
                  </a:cubicBezTo>
                  <a:lnTo>
                    <a:pt x="7941" y="4167"/>
                  </a:lnTo>
                  <a:lnTo>
                    <a:pt x="8422" y="4095"/>
                  </a:lnTo>
                  <a:cubicBezTo>
                    <a:pt x="8566" y="4074"/>
                    <a:pt x="8691" y="3983"/>
                    <a:pt x="8754" y="3854"/>
                  </a:cubicBezTo>
                  <a:lnTo>
                    <a:pt x="8969" y="3422"/>
                  </a:lnTo>
                  <a:close/>
                  <a:moveTo>
                    <a:pt x="8963" y="2788"/>
                  </a:moveTo>
                  <a:cubicBezTo>
                    <a:pt x="8795" y="2788"/>
                    <a:pt x="8641" y="2883"/>
                    <a:pt x="8566" y="3035"/>
                  </a:cubicBezTo>
                  <a:lnTo>
                    <a:pt x="8297" y="3582"/>
                  </a:lnTo>
                  <a:lnTo>
                    <a:pt x="7694" y="3667"/>
                  </a:lnTo>
                  <a:cubicBezTo>
                    <a:pt x="7527" y="3693"/>
                    <a:pt x="7390" y="3807"/>
                    <a:pt x="7338" y="3968"/>
                  </a:cubicBezTo>
                  <a:cubicBezTo>
                    <a:pt x="7285" y="4131"/>
                    <a:pt x="7329" y="4304"/>
                    <a:pt x="7449" y="4423"/>
                  </a:cubicBezTo>
                  <a:lnTo>
                    <a:pt x="7892" y="4847"/>
                  </a:lnTo>
                  <a:lnTo>
                    <a:pt x="7788" y="5445"/>
                  </a:lnTo>
                  <a:cubicBezTo>
                    <a:pt x="7759" y="5614"/>
                    <a:pt x="7827" y="5779"/>
                    <a:pt x="7962" y="5879"/>
                  </a:cubicBezTo>
                  <a:cubicBezTo>
                    <a:pt x="8039" y="5934"/>
                    <a:pt x="8129" y="5963"/>
                    <a:pt x="8223" y="5963"/>
                  </a:cubicBezTo>
                  <a:cubicBezTo>
                    <a:pt x="8292" y="5963"/>
                    <a:pt x="8363" y="5946"/>
                    <a:pt x="8429" y="5912"/>
                  </a:cubicBezTo>
                  <a:lnTo>
                    <a:pt x="8968" y="5630"/>
                  </a:lnTo>
                  <a:lnTo>
                    <a:pt x="9505" y="5912"/>
                  </a:lnTo>
                  <a:cubicBezTo>
                    <a:pt x="9571" y="5946"/>
                    <a:pt x="9642" y="5963"/>
                    <a:pt x="9712" y="5963"/>
                  </a:cubicBezTo>
                  <a:cubicBezTo>
                    <a:pt x="9803" y="5963"/>
                    <a:pt x="9894" y="5935"/>
                    <a:pt x="9970" y="5879"/>
                  </a:cubicBezTo>
                  <a:cubicBezTo>
                    <a:pt x="10107" y="5779"/>
                    <a:pt x="10175" y="5614"/>
                    <a:pt x="10145" y="5445"/>
                  </a:cubicBezTo>
                  <a:lnTo>
                    <a:pt x="10044" y="4847"/>
                  </a:lnTo>
                  <a:lnTo>
                    <a:pt x="10478" y="4423"/>
                  </a:lnTo>
                  <a:cubicBezTo>
                    <a:pt x="10598" y="4304"/>
                    <a:pt x="10642" y="4131"/>
                    <a:pt x="10589" y="3968"/>
                  </a:cubicBezTo>
                  <a:cubicBezTo>
                    <a:pt x="10536" y="3807"/>
                    <a:pt x="10401" y="3693"/>
                    <a:pt x="10232" y="3667"/>
                  </a:cubicBezTo>
                  <a:lnTo>
                    <a:pt x="9630" y="3582"/>
                  </a:lnTo>
                  <a:lnTo>
                    <a:pt x="9361" y="3035"/>
                  </a:lnTo>
                  <a:cubicBezTo>
                    <a:pt x="9286" y="2883"/>
                    <a:pt x="9134" y="2788"/>
                    <a:pt x="8963" y="2788"/>
                  </a:cubicBezTo>
                  <a:close/>
                  <a:moveTo>
                    <a:pt x="10523" y="6756"/>
                  </a:moveTo>
                  <a:lnTo>
                    <a:pt x="11774" y="6974"/>
                  </a:lnTo>
                  <a:cubicBezTo>
                    <a:pt x="11580" y="7126"/>
                    <a:pt x="11550" y="7415"/>
                    <a:pt x="11726" y="7592"/>
                  </a:cubicBezTo>
                  <a:lnTo>
                    <a:pt x="12504" y="8370"/>
                  </a:lnTo>
                  <a:lnTo>
                    <a:pt x="12135" y="8739"/>
                  </a:lnTo>
                  <a:lnTo>
                    <a:pt x="11357" y="7960"/>
                  </a:lnTo>
                  <a:cubicBezTo>
                    <a:pt x="11279" y="7881"/>
                    <a:pt x="11180" y="7845"/>
                    <a:pt x="11080" y="7845"/>
                  </a:cubicBezTo>
                  <a:cubicBezTo>
                    <a:pt x="10954" y="7845"/>
                    <a:pt x="10828" y="7903"/>
                    <a:pt x="10741" y="8007"/>
                  </a:cubicBezTo>
                  <a:lnTo>
                    <a:pt x="10523" y="6756"/>
                  </a:lnTo>
                  <a:close/>
                  <a:moveTo>
                    <a:pt x="3699" y="11085"/>
                  </a:moveTo>
                  <a:cubicBezTo>
                    <a:pt x="3553" y="11085"/>
                    <a:pt x="3436" y="11201"/>
                    <a:pt x="3436" y="11349"/>
                  </a:cubicBezTo>
                  <a:cubicBezTo>
                    <a:pt x="3436" y="11495"/>
                    <a:pt x="3553" y="11612"/>
                    <a:pt x="3699" y="11612"/>
                  </a:cubicBezTo>
                  <a:lnTo>
                    <a:pt x="14238" y="11612"/>
                  </a:lnTo>
                  <a:cubicBezTo>
                    <a:pt x="14382" y="11612"/>
                    <a:pt x="14501" y="11495"/>
                    <a:pt x="14501" y="11349"/>
                  </a:cubicBezTo>
                  <a:cubicBezTo>
                    <a:pt x="14501" y="11201"/>
                    <a:pt x="14384" y="11085"/>
                    <a:pt x="14238" y="11085"/>
                  </a:cubicBezTo>
                  <a:close/>
                  <a:moveTo>
                    <a:pt x="3696" y="12135"/>
                  </a:moveTo>
                  <a:cubicBezTo>
                    <a:pt x="3552" y="12135"/>
                    <a:pt x="3433" y="12252"/>
                    <a:pt x="3433" y="12398"/>
                  </a:cubicBezTo>
                  <a:cubicBezTo>
                    <a:pt x="3433" y="12544"/>
                    <a:pt x="3550" y="12661"/>
                    <a:pt x="3696" y="12661"/>
                  </a:cubicBezTo>
                  <a:lnTo>
                    <a:pt x="14236" y="12661"/>
                  </a:lnTo>
                  <a:cubicBezTo>
                    <a:pt x="14382" y="12661"/>
                    <a:pt x="14500" y="12546"/>
                    <a:pt x="14500" y="12398"/>
                  </a:cubicBezTo>
                  <a:cubicBezTo>
                    <a:pt x="14500" y="12253"/>
                    <a:pt x="14382" y="12135"/>
                    <a:pt x="14236" y="12135"/>
                  </a:cubicBezTo>
                  <a:close/>
                  <a:moveTo>
                    <a:pt x="3699" y="13187"/>
                  </a:moveTo>
                  <a:cubicBezTo>
                    <a:pt x="3553" y="13187"/>
                    <a:pt x="3436" y="13304"/>
                    <a:pt x="3436" y="13450"/>
                  </a:cubicBezTo>
                  <a:cubicBezTo>
                    <a:pt x="3436" y="13595"/>
                    <a:pt x="3552" y="13714"/>
                    <a:pt x="3699" y="13714"/>
                  </a:cubicBezTo>
                  <a:lnTo>
                    <a:pt x="12137" y="13714"/>
                  </a:lnTo>
                  <a:cubicBezTo>
                    <a:pt x="12281" y="13714"/>
                    <a:pt x="12400" y="13598"/>
                    <a:pt x="12400" y="13450"/>
                  </a:cubicBezTo>
                  <a:cubicBezTo>
                    <a:pt x="12397" y="13306"/>
                    <a:pt x="12281" y="13187"/>
                    <a:pt x="12137" y="13187"/>
                  </a:cubicBezTo>
                  <a:close/>
                  <a:moveTo>
                    <a:pt x="6165" y="3536"/>
                  </a:moveTo>
                  <a:lnTo>
                    <a:pt x="6165" y="4062"/>
                  </a:lnTo>
                  <a:lnTo>
                    <a:pt x="2348" y="4062"/>
                  </a:lnTo>
                  <a:cubicBezTo>
                    <a:pt x="2068" y="4062"/>
                    <a:pt x="1840" y="4289"/>
                    <a:pt x="1840" y="4569"/>
                  </a:cubicBezTo>
                  <a:lnTo>
                    <a:pt x="1840" y="14779"/>
                  </a:lnTo>
                  <a:lnTo>
                    <a:pt x="1315" y="14779"/>
                  </a:lnTo>
                  <a:lnTo>
                    <a:pt x="1315" y="4325"/>
                  </a:lnTo>
                  <a:cubicBezTo>
                    <a:pt x="1315" y="3890"/>
                    <a:pt x="1669" y="3536"/>
                    <a:pt x="2104" y="3536"/>
                  </a:cubicBezTo>
                  <a:close/>
                  <a:moveTo>
                    <a:pt x="15832" y="3536"/>
                  </a:moveTo>
                  <a:cubicBezTo>
                    <a:pt x="16266" y="3536"/>
                    <a:pt x="16619" y="3890"/>
                    <a:pt x="16619" y="4325"/>
                  </a:cubicBezTo>
                  <a:lnTo>
                    <a:pt x="16619" y="14779"/>
                  </a:lnTo>
                  <a:lnTo>
                    <a:pt x="16095" y="14779"/>
                  </a:lnTo>
                  <a:lnTo>
                    <a:pt x="16095" y="4569"/>
                  </a:lnTo>
                  <a:cubicBezTo>
                    <a:pt x="16095" y="4289"/>
                    <a:pt x="15867" y="4062"/>
                    <a:pt x="15587" y="4062"/>
                  </a:cubicBezTo>
                  <a:lnTo>
                    <a:pt x="11769" y="4062"/>
                  </a:lnTo>
                  <a:lnTo>
                    <a:pt x="11769" y="3536"/>
                  </a:lnTo>
                  <a:close/>
                  <a:moveTo>
                    <a:pt x="11229" y="526"/>
                  </a:moveTo>
                  <a:cubicBezTo>
                    <a:pt x="11238" y="526"/>
                    <a:pt x="11244" y="533"/>
                    <a:pt x="11244" y="541"/>
                  </a:cubicBezTo>
                  <a:lnTo>
                    <a:pt x="11244" y="6348"/>
                  </a:lnTo>
                  <a:lnTo>
                    <a:pt x="10439" y="6208"/>
                  </a:lnTo>
                  <a:cubicBezTo>
                    <a:pt x="10415" y="6204"/>
                    <a:pt x="10391" y="6202"/>
                    <a:pt x="10368" y="6202"/>
                  </a:cubicBezTo>
                  <a:cubicBezTo>
                    <a:pt x="10262" y="6202"/>
                    <a:pt x="10160" y="6243"/>
                    <a:pt x="10085" y="6318"/>
                  </a:cubicBezTo>
                  <a:cubicBezTo>
                    <a:pt x="9993" y="6411"/>
                    <a:pt x="9951" y="6544"/>
                    <a:pt x="9973" y="6672"/>
                  </a:cubicBezTo>
                  <a:lnTo>
                    <a:pt x="10264" y="8328"/>
                  </a:lnTo>
                  <a:cubicBezTo>
                    <a:pt x="10290" y="8477"/>
                    <a:pt x="10395" y="8597"/>
                    <a:pt x="10538" y="8642"/>
                  </a:cubicBezTo>
                  <a:cubicBezTo>
                    <a:pt x="10578" y="8655"/>
                    <a:pt x="10619" y="8661"/>
                    <a:pt x="10659" y="8661"/>
                  </a:cubicBezTo>
                  <a:cubicBezTo>
                    <a:pt x="10764" y="8661"/>
                    <a:pt x="10867" y="8620"/>
                    <a:pt x="10944" y="8543"/>
                  </a:cubicBezTo>
                  <a:lnTo>
                    <a:pt x="11071" y="8417"/>
                  </a:lnTo>
                  <a:lnTo>
                    <a:pt x="11244" y="8590"/>
                  </a:lnTo>
                  <a:lnTo>
                    <a:pt x="11244" y="9500"/>
                  </a:lnTo>
                  <a:cubicBezTo>
                    <a:pt x="11244" y="9509"/>
                    <a:pt x="11236" y="9516"/>
                    <a:pt x="11228" y="9516"/>
                  </a:cubicBezTo>
                  <a:cubicBezTo>
                    <a:pt x="11226" y="9516"/>
                    <a:pt x="11223" y="9515"/>
                    <a:pt x="11221" y="9514"/>
                  </a:cubicBezTo>
                  <a:lnTo>
                    <a:pt x="9197" y="8566"/>
                  </a:lnTo>
                  <a:cubicBezTo>
                    <a:pt x="9124" y="8532"/>
                    <a:pt x="9045" y="8515"/>
                    <a:pt x="8967" y="8515"/>
                  </a:cubicBezTo>
                  <a:cubicBezTo>
                    <a:pt x="8888" y="8515"/>
                    <a:pt x="8810" y="8532"/>
                    <a:pt x="8738" y="8566"/>
                  </a:cubicBezTo>
                  <a:lnTo>
                    <a:pt x="6713" y="9515"/>
                  </a:lnTo>
                  <a:cubicBezTo>
                    <a:pt x="6711" y="9517"/>
                    <a:pt x="6710" y="9517"/>
                    <a:pt x="6708" y="9517"/>
                  </a:cubicBezTo>
                  <a:cubicBezTo>
                    <a:pt x="6700" y="9517"/>
                    <a:pt x="6690" y="9509"/>
                    <a:pt x="6690" y="9503"/>
                  </a:cubicBezTo>
                  <a:lnTo>
                    <a:pt x="6690" y="6588"/>
                  </a:lnTo>
                  <a:cubicBezTo>
                    <a:pt x="6690" y="6443"/>
                    <a:pt x="6575" y="6324"/>
                    <a:pt x="6427" y="6324"/>
                  </a:cubicBezTo>
                  <a:cubicBezTo>
                    <a:pt x="6283" y="6324"/>
                    <a:pt x="6164" y="6442"/>
                    <a:pt x="6164" y="6588"/>
                  </a:cubicBezTo>
                  <a:lnTo>
                    <a:pt x="6164" y="9503"/>
                  </a:lnTo>
                  <a:cubicBezTo>
                    <a:pt x="6164" y="9688"/>
                    <a:pt x="6258" y="9860"/>
                    <a:pt x="6413" y="9959"/>
                  </a:cubicBezTo>
                  <a:cubicBezTo>
                    <a:pt x="6503" y="10016"/>
                    <a:pt x="6604" y="10044"/>
                    <a:pt x="6705" y="10044"/>
                  </a:cubicBezTo>
                  <a:cubicBezTo>
                    <a:pt x="6783" y="10044"/>
                    <a:pt x="6860" y="10027"/>
                    <a:pt x="6933" y="9994"/>
                  </a:cubicBezTo>
                  <a:lnTo>
                    <a:pt x="8957" y="9043"/>
                  </a:lnTo>
                  <a:cubicBezTo>
                    <a:pt x="8960" y="9042"/>
                    <a:pt x="8962" y="9042"/>
                    <a:pt x="8965" y="9042"/>
                  </a:cubicBezTo>
                  <a:cubicBezTo>
                    <a:pt x="8967" y="9042"/>
                    <a:pt x="8969" y="9042"/>
                    <a:pt x="8971" y="9043"/>
                  </a:cubicBezTo>
                  <a:lnTo>
                    <a:pt x="10996" y="9994"/>
                  </a:lnTo>
                  <a:cubicBezTo>
                    <a:pt x="11068" y="10028"/>
                    <a:pt x="11145" y="10045"/>
                    <a:pt x="11223" y="10045"/>
                  </a:cubicBezTo>
                  <a:cubicBezTo>
                    <a:pt x="11325" y="10045"/>
                    <a:pt x="11426" y="10016"/>
                    <a:pt x="11515" y="9959"/>
                  </a:cubicBezTo>
                  <a:cubicBezTo>
                    <a:pt x="11671" y="9860"/>
                    <a:pt x="11765" y="9688"/>
                    <a:pt x="11765" y="9503"/>
                  </a:cubicBezTo>
                  <a:lnTo>
                    <a:pt x="11765" y="9116"/>
                  </a:lnTo>
                  <a:lnTo>
                    <a:pt x="11846" y="9198"/>
                  </a:lnTo>
                  <a:cubicBezTo>
                    <a:pt x="11926" y="9278"/>
                    <a:pt x="12027" y="9317"/>
                    <a:pt x="12131" y="9317"/>
                  </a:cubicBezTo>
                  <a:cubicBezTo>
                    <a:pt x="12234" y="9317"/>
                    <a:pt x="12337" y="9276"/>
                    <a:pt x="12415" y="9198"/>
                  </a:cubicBezTo>
                  <a:lnTo>
                    <a:pt x="12958" y="8654"/>
                  </a:lnTo>
                  <a:cubicBezTo>
                    <a:pt x="13034" y="8579"/>
                    <a:pt x="13077" y="8477"/>
                    <a:pt x="13077" y="8370"/>
                  </a:cubicBezTo>
                  <a:cubicBezTo>
                    <a:pt x="13077" y="8263"/>
                    <a:pt x="13035" y="8161"/>
                    <a:pt x="12958" y="8085"/>
                  </a:cubicBezTo>
                  <a:lnTo>
                    <a:pt x="12179" y="7307"/>
                  </a:lnTo>
                  <a:lnTo>
                    <a:pt x="12305" y="7181"/>
                  </a:lnTo>
                  <a:cubicBezTo>
                    <a:pt x="12412" y="7074"/>
                    <a:pt x="12450" y="6919"/>
                    <a:pt x="12405" y="6774"/>
                  </a:cubicBezTo>
                  <a:cubicBezTo>
                    <a:pt x="12359" y="6631"/>
                    <a:pt x="12239" y="6526"/>
                    <a:pt x="12091" y="6499"/>
                  </a:cubicBezTo>
                  <a:lnTo>
                    <a:pt x="11765" y="6443"/>
                  </a:lnTo>
                  <a:lnTo>
                    <a:pt x="11765" y="4590"/>
                  </a:lnTo>
                  <a:lnTo>
                    <a:pt x="15566" y="4590"/>
                  </a:lnTo>
                  <a:lnTo>
                    <a:pt x="15566" y="14781"/>
                  </a:lnTo>
                  <a:lnTo>
                    <a:pt x="14221" y="14781"/>
                  </a:lnTo>
                  <a:cubicBezTo>
                    <a:pt x="14075" y="14781"/>
                    <a:pt x="13958" y="14897"/>
                    <a:pt x="13958" y="15044"/>
                  </a:cubicBezTo>
                  <a:cubicBezTo>
                    <a:pt x="13958" y="15190"/>
                    <a:pt x="14074" y="15308"/>
                    <a:pt x="14221" y="15308"/>
                  </a:cubicBezTo>
                  <a:lnTo>
                    <a:pt x="17316" y="15308"/>
                  </a:lnTo>
                  <a:cubicBezTo>
                    <a:pt x="17364" y="15308"/>
                    <a:pt x="17405" y="15347"/>
                    <a:pt x="17405" y="15395"/>
                  </a:cubicBezTo>
                  <a:lnTo>
                    <a:pt x="17405" y="16617"/>
                  </a:lnTo>
                  <a:lnTo>
                    <a:pt x="17408" y="16617"/>
                  </a:lnTo>
                  <a:cubicBezTo>
                    <a:pt x="17408" y="17051"/>
                    <a:pt x="17054" y="17406"/>
                    <a:pt x="16619" y="17406"/>
                  </a:cubicBezTo>
                  <a:lnTo>
                    <a:pt x="1315" y="17406"/>
                  </a:lnTo>
                  <a:cubicBezTo>
                    <a:pt x="880" y="17406"/>
                    <a:pt x="526" y="17052"/>
                    <a:pt x="526" y="16617"/>
                  </a:cubicBezTo>
                  <a:lnTo>
                    <a:pt x="526" y="15392"/>
                  </a:lnTo>
                  <a:cubicBezTo>
                    <a:pt x="526" y="15344"/>
                    <a:pt x="565" y="15303"/>
                    <a:pt x="615" y="15303"/>
                  </a:cubicBezTo>
                  <a:lnTo>
                    <a:pt x="7076" y="15303"/>
                  </a:lnTo>
                  <a:cubicBezTo>
                    <a:pt x="7125" y="15303"/>
                    <a:pt x="7165" y="15344"/>
                    <a:pt x="7165" y="15392"/>
                  </a:cubicBezTo>
                  <a:lnTo>
                    <a:pt x="7165" y="15868"/>
                  </a:lnTo>
                  <a:cubicBezTo>
                    <a:pt x="7165" y="16206"/>
                    <a:pt x="7440" y="16482"/>
                    <a:pt x="7779" y="16482"/>
                  </a:cubicBezTo>
                  <a:lnTo>
                    <a:pt x="10159" y="16482"/>
                  </a:lnTo>
                  <a:cubicBezTo>
                    <a:pt x="10497" y="16482"/>
                    <a:pt x="10771" y="16206"/>
                    <a:pt x="10771" y="15868"/>
                  </a:cubicBezTo>
                  <a:lnTo>
                    <a:pt x="10771" y="15392"/>
                  </a:lnTo>
                  <a:cubicBezTo>
                    <a:pt x="10771" y="15344"/>
                    <a:pt x="10812" y="15303"/>
                    <a:pt x="10860" y="15303"/>
                  </a:cubicBezTo>
                  <a:lnTo>
                    <a:pt x="12999" y="15303"/>
                  </a:lnTo>
                  <a:cubicBezTo>
                    <a:pt x="13145" y="15303"/>
                    <a:pt x="13263" y="15187"/>
                    <a:pt x="13263" y="15040"/>
                  </a:cubicBezTo>
                  <a:cubicBezTo>
                    <a:pt x="13263" y="14894"/>
                    <a:pt x="13147" y="14776"/>
                    <a:pt x="12999" y="14776"/>
                  </a:cubicBezTo>
                  <a:lnTo>
                    <a:pt x="10860" y="14776"/>
                  </a:lnTo>
                  <a:cubicBezTo>
                    <a:pt x="10521" y="14776"/>
                    <a:pt x="10247" y="15052"/>
                    <a:pt x="10247" y="15390"/>
                  </a:cubicBezTo>
                  <a:lnTo>
                    <a:pt x="10247" y="15866"/>
                  </a:lnTo>
                  <a:cubicBezTo>
                    <a:pt x="10247" y="15914"/>
                    <a:pt x="10207" y="15955"/>
                    <a:pt x="10159" y="15955"/>
                  </a:cubicBezTo>
                  <a:lnTo>
                    <a:pt x="7779" y="15955"/>
                  </a:lnTo>
                  <a:cubicBezTo>
                    <a:pt x="7729" y="15955"/>
                    <a:pt x="7690" y="15916"/>
                    <a:pt x="7690" y="15866"/>
                  </a:cubicBezTo>
                  <a:lnTo>
                    <a:pt x="7690" y="15390"/>
                  </a:lnTo>
                  <a:cubicBezTo>
                    <a:pt x="7690" y="15052"/>
                    <a:pt x="7414" y="14776"/>
                    <a:pt x="7076" y="14776"/>
                  </a:cubicBezTo>
                  <a:lnTo>
                    <a:pt x="2367" y="14776"/>
                  </a:lnTo>
                  <a:lnTo>
                    <a:pt x="2367" y="4589"/>
                  </a:lnTo>
                  <a:lnTo>
                    <a:pt x="6168" y="4589"/>
                  </a:lnTo>
                  <a:lnTo>
                    <a:pt x="6168" y="5364"/>
                  </a:lnTo>
                  <a:cubicBezTo>
                    <a:pt x="6168" y="5508"/>
                    <a:pt x="6284" y="5627"/>
                    <a:pt x="6432" y="5627"/>
                  </a:cubicBezTo>
                  <a:cubicBezTo>
                    <a:pt x="6576" y="5627"/>
                    <a:pt x="6695" y="5510"/>
                    <a:pt x="6695" y="5364"/>
                  </a:cubicBezTo>
                  <a:lnTo>
                    <a:pt x="6695" y="541"/>
                  </a:lnTo>
                  <a:cubicBezTo>
                    <a:pt x="6695" y="532"/>
                    <a:pt x="6702" y="526"/>
                    <a:pt x="6710" y="526"/>
                  </a:cubicBezTo>
                  <a:close/>
                  <a:moveTo>
                    <a:pt x="6707" y="0"/>
                  </a:moveTo>
                  <a:cubicBezTo>
                    <a:pt x="6410" y="0"/>
                    <a:pt x="6168" y="243"/>
                    <a:pt x="6168" y="541"/>
                  </a:cubicBezTo>
                  <a:lnTo>
                    <a:pt x="6168" y="3011"/>
                  </a:lnTo>
                  <a:lnTo>
                    <a:pt x="2104" y="3011"/>
                  </a:lnTo>
                  <a:cubicBezTo>
                    <a:pt x="1378" y="3011"/>
                    <a:pt x="790" y="3600"/>
                    <a:pt x="790" y="4325"/>
                  </a:cubicBezTo>
                  <a:lnTo>
                    <a:pt x="790" y="14779"/>
                  </a:lnTo>
                  <a:lnTo>
                    <a:pt x="615" y="14779"/>
                  </a:lnTo>
                  <a:cubicBezTo>
                    <a:pt x="276" y="14779"/>
                    <a:pt x="1" y="15053"/>
                    <a:pt x="1" y="15392"/>
                  </a:cubicBezTo>
                  <a:lnTo>
                    <a:pt x="1" y="16617"/>
                  </a:lnTo>
                  <a:cubicBezTo>
                    <a:pt x="1" y="17341"/>
                    <a:pt x="591" y="17930"/>
                    <a:pt x="1315" y="17930"/>
                  </a:cubicBezTo>
                  <a:lnTo>
                    <a:pt x="16619" y="17930"/>
                  </a:lnTo>
                  <a:cubicBezTo>
                    <a:pt x="17343" y="17930"/>
                    <a:pt x="17933" y="17341"/>
                    <a:pt x="17933" y="16617"/>
                  </a:cubicBezTo>
                  <a:lnTo>
                    <a:pt x="17933" y="15392"/>
                  </a:lnTo>
                  <a:cubicBezTo>
                    <a:pt x="17933" y="15053"/>
                    <a:pt x="17658" y="14779"/>
                    <a:pt x="17319" y="14779"/>
                  </a:cubicBezTo>
                  <a:lnTo>
                    <a:pt x="17145" y="14779"/>
                  </a:lnTo>
                  <a:lnTo>
                    <a:pt x="17145" y="4325"/>
                  </a:lnTo>
                  <a:cubicBezTo>
                    <a:pt x="17145" y="3600"/>
                    <a:pt x="16556" y="3011"/>
                    <a:pt x="15832" y="3011"/>
                  </a:cubicBezTo>
                  <a:lnTo>
                    <a:pt x="11769" y="3011"/>
                  </a:lnTo>
                  <a:lnTo>
                    <a:pt x="11769" y="541"/>
                  </a:lnTo>
                  <a:cubicBezTo>
                    <a:pt x="11769" y="243"/>
                    <a:pt x="11527" y="0"/>
                    <a:pt x="1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50"/>
          <p:cNvGrpSpPr/>
          <p:nvPr/>
        </p:nvGrpSpPr>
        <p:grpSpPr>
          <a:xfrm>
            <a:off x="559263" y="4096990"/>
            <a:ext cx="481668" cy="480918"/>
            <a:chOff x="1194000" y="342340"/>
            <a:chExt cx="481668" cy="480918"/>
          </a:xfrm>
        </p:grpSpPr>
        <p:sp>
          <p:nvSpPr>
            <p:cNvPr id="1316" name="Google Shape;1316;p50"/>
            <p:cNvSpPr/>
            <p:nvPr/>
          </p:nvSpPr>
          <p:spPr>
            <a:xfrm>
              <a:off x="1298506" y="349417"/>
              <a:ext cx="266867" cy="466708"/>
            </a:xfrm>
            <a:custGeom>
              <a:avLst/>
              <a:gdLst/>
              <a:ahLst/>
              <a:cxnLst/>
              <a:rect l="l" t="t" r="r" b="b"/>
              <a:pathLst>
                <a:path w="9954" h="17408" extrusionOk="0">
                  <a:moveTo>
                    <a:pt x="1049" y="0"/>
                  </a:moveTo>
                  <a:cubicBezTo>
                    <a:pt x="470" y="0"/>
                    <a:pt x="0" y="470"/>
                    <a:pt x="0" y="1050"/>
                  </a:cubicBezTo>
                  <a:lnTo>
                    <a:pt x="0" y="16357"/>
                  </a:lnTo>
                  <a:cubicBezTo>
                    <a:pt x="0" y="16936"/>
                    <a:pt x="470" y="17407"/>
                    <a:pt x="1049" y="17407"/>
                  </a:cubicBezTo>
                  <a:lnTo>
                    <a:pt x="8904" y="17407"/>
                  </a:lnTo>
                  <a:cubicBezTo>
                    <a:pt x="9483" y="17407"/>
                    <a:pt x="9953" y="16936"/>
                    <a:pt x="9953" y="16355"/>
                  </a:cubicBezTo>
                  <a:lnTo>
                    <a:pt x="9953" y="1050"/>
                  </a:lnTo>
                  <a:cubicBezTo>
                    <a:pt x="9953" y="470"/>
                    <a:pt x="9483" y="0"/>
                    <a:pt x="8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1498750" y="349417"/>
              <a:ext cx="66623" cy="466628"/>
            </a:xfrm>
            <a:custGeom>
              <a:avLst/>
              <a:gdLst/>
              <a:ahLst/>
              <a:cxnLst/>
              <a:rect l="l" t="t" r="r" b="b"/>
              <a:pathLst>
                <a:path w="2485" h="17405" extrusionOk="0">
                  <a:moveTo>
                    <a:pt x="0" y="0"/>
                  </a:moveTo>
                  <a:cubicBezTo>
                    <a:pt x="580" y="0"/>
                    <a:pt x="1051" y="470"/>
                    <a:pt x="1051" y="1050"/>
                  </a:cubicBezTo>
                  <a:lnTo>
                    <a:pt x="1051" y="16355"/>
                  </a:lnTo>
                  <a:cubicBezTo>
                    <a:pt x="1051" y="16935"/>
                    <a:pt x="580" y="17404"/>
                    <a:pt x="0" y="17404"/>
                  </a:cubicBezTo>
                  <a:lnTo>
                    <a:pt x="1435" y="17404"/>
                  </a:lnTo>
                  <a:cubicBezTo>
                    <a:pt x="2014" y="17404"/>
                    <a:pt x="2484" y="16935"/>
                    <a:pt x="2484" y="16355"/>
                  </a:cubicBezTo>
                  <a:lnTo>
                    <a:pt x="2484" y="1050"/>
                  </a:lnTo>
                  <a:cubicBezTo>
                    <a:pt x="2484" y="470"/>
                    <a:pt x="2014" y="0"/>
                    <a:pt x="1435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1377381" y="349444"/>
              <a:ext cx="109170" cy="37212"/>
            </a:xfrm>
            <a:custGeom>
              <a:avLst/>
              <a:gdLst/>
              <a:ahLst/>
              <a:cxnLst/>
              <a:rect l="l" t="t" r="r" b="b"/>
              <a:pathLst>
                <a:path w="4072" h="1388" extrusionOk="0">
                  <a:moveTo>
                    <a:pt x="1" y="1"/>
                  </a:moveTo>
                  <a:lnTo>
                    <a:pt x="1" y="1038"/>
                  </a:lnTo>
                  <a:cubicBezTo>
                    <a:pt x="1" y="1232"/>
                    <a:pt x="156" y="1387"/>
                    <a:pt x="350" y="1387"/>
                  </a:cubicBezTo>
                  <a:lnTo>
                    <a:pt x="3719" y="1387"/>
                  </a:lnTo>
                  <a:cubicBezTo>
                    <a:pt x="3913" y="1387"/>
                    <a:pt x="4068" y="1229"/>
                    <a:pt x="4071" y="1038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200596" y="391643"/>
              <a:ext cx="189949" cy="150216"/>
            </a:xfrm>
            <a:custGeom>
              <a:avLst/>
              <a:gdLst/>
              <a:ahLst/>
              <a:cxnLst/>
              <a:rect l="l" t="t" r="r" b="b"/>
              <a:pathLst>
                <a:path w="7085" h="5603" extrusionOk="0">
                  <a:moveTo>
                    <a:pt x="4936" y="0"/>
                  </a:moveTo>
                  <a:cubicBezTo>
                    <a:pt x="4913" y="0"/>
                    <a:pt x="4890" y="4"/>
                    <a:pt x="4867" y="12"/>
                  </a:cubicBezTo>
                  <a:cubicBezTo>
                    <a:pt x="4431" y="153"/>
                    <a:pt x="3967" y="224"/>
                    <a:pt x="3503" y="224"/>
                  </a:cubicBezTo>
                  <a:cubicBezTo>
                    <a:pt x="3062" y="224"/>
                    <a:pt x="2620" y="160"/>
                    <a:pt x="2203" y="32"/>
                  </a:cubicBezTo>
                  <a:cubicBezTo>
                    <a:pt x="2183" y="26"/>
                    <a:pt x="2162" y="23"/>
                    <a:pt x="2142" y="23"/>
                  </a:cubicBezTo>
                  <a:cubicBezTo>
                    <a:pt x="2066" y="23"/>
                    <a:pt x="1994" y="62"/>
                    <a:pt x="1957" y="129"/>
                  </a:cubicBezTo>
                  <a:cubicBezTo>
                    <a:pt x="1611" y="760"/>
                    <a:pt x="982" y="1270"/>
                    <a:pt x="196" y="1561"/>
                  </a:cubicBezTo>
                  <a:cubicBezTo>
                    <a:pt x="80" y="1603"/>
                    <a:pt x="27" y="1735"/>
                    <a:pt x="77" y="1845"/>
                  </a:cubicBezTo>
                  <a:cubicBezTo>
                    <a:pt x="348" y="2461"/>
                    <a:pt x="341" y="3137"/>
                    <a:pt x="53" y="3750"/>
                  </a:cubicBezTo>
                  <a:cubicBezTo>
                    <a:pt x="0" y="3861"/>
                    <a:pt x="56" y="3995"/>
                    <a:pt x="173" y="4036"/>
                  </a:cubicBezTo>
                  <a:cubicBezTo>
                    <a:pt x="976" y="4328"/>
                    <a:pt x="1620" y="4848"/>
                    <a:pt x="1966" y="5494"/>
                  </a:cubicBezTo>
                  <a:cubicBezTo>
                    <a:pt x="2003" y="5564"/>
                    <a:pt x="2074" y="5603"/>
                    <a:pt x="2149" y="5603"/>
                  </a:cubicBezTo>
                  <a:cubicBezTo>
                    <a:pt x="2171" y="5603"/>
                    <a:pt x="2194" y="5599"/>
                    <a:pt x="2216" y="5592"/>
                  </a:cubicBezTo>
                  <a:cubicBezTo>
                    <a:pt x="2653" y="5450"/>
                    <a:pt x="3117" y="5379"/>
                    <a:pt x="3582" y="5379"/>
                  </a:cubicBezTo>
                  <a:cubicBezTo>
                    <a:pt x="4023" y="5379"/>
                    <a:pt x="4464" y="5443"/>
                    <a:pt x="4880" y="5571"/>
                  </a:cubicBezTo>
                  <a:cubicBezTo>
                    <a:pt x="4901" y="5577"/>
                    <a:pt x="4923" y="5580"/>
                    <a:pt x="4944" y="5580"/>
                  </a:cubicBezTo>
                  <a:cubicBezTo>
                    <a:pt x="5019" y="5580"/>
                    <a:pt x="5091" y="5541"/>
                    <a:pt x="5127" y="5473"/>
                  </a:cubicBezTo>
                  <a:cubicBezTo>
                    <a:pt x="5474" y="4844"/>
                    <a:pt x="6101" y="4334"/>
                    <a:pt x="6889" y="4042"/>
                  </a:cubicBezTo>
                  <a:cubicBezTo>
                    <a:pt x="7003" y="3999"/>
                    <a:pt x="7056" y="3868"/>
                    <a:pt x="7007" y="3757"/>
                  </a:cubicBezTo>
                  <a:cubicBezTo>
                    <a:pt x="6736" y="3143"/>
                    <a:pt x="6744" y="2467"/>
                    <a:pt x="7032" y="1853"/>
                  </a:cubicBezTo>
                  <a:cubicBezTo>
                    <a:pt x="7084" y="1743"/>
                    <a:pt x="7027" y="1609"/>
                    <a:pt x="6911" y="1567"/>
                  </a:cubicBezTo>
                  <a:cubicBezTo>
                    <a:pt x="6107" y="1275"/>
                    <a:pt x="5465" y="754"/>
                    <a:pt x="5118" y="108"/>
                  </a:cubicBezTo>
                  <a:cubicBezTo>
                    <a:pt x="5082" y="39"/>
                    <a:pt x="5011" y="0"/>
                    <a:pt x="4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310678" y="391697"/>
              <a:ext cx="79867" cy="149573"/>
            </a:xfrm>
            <a:custGeom>
              <a:avLst/>
              <a:gdLst/>
              <a:ahLst/>
              <a:cxnLst/>
              <a:rect l="l" t="t" r="r" b="b"/>
              <a:pathLst>
                <a:path w="2979" h="5579" extrusionOk="0">
                  <a:moveTo>
                    <a:pt x="827" y="1"/>
                  </a:moveTo>
                  <a:cubicBezTo>
                    <a:pt x="804" y="1"/>
                    <a:pt x="782" y="4"/>
                    <a:pt x="759" y="11"/>
                  </a:cubicBezTo>
                  <a:cubicBezTo>
                    <a:pt x="514" y="90"/>
                    <a:pt x="261" y="148"/>
                    <a:pt x="1" y="183"/>
                  </a:cubicBezTo>
                  <a:cubicBezTo>
                    <a:pt x="356" y="793"/>
                    <a:pt x="979" y="1286"/>
                    <a:pt x="1751" y="1568"/>
                  </a:cubicBezTo>
                  <a:cubicBezTo>
                    <a:pt x="1867" y="1609"/>
                    <a:pt x="1925" y="1743"/>
                    <a:pt x="1872" y="1854"/>
                  </a:cubicBezTo>
                  <a:cubicBezTo>
                    <a:pt x="1583" y="2467"/>
                    <a:pt x="1575" y="3142"/>
                    <a:pt x="1846" y="3757"/>
                  </a:cubicBezTo>
                  <a:cubicBezTo>
                    <a:pt x="1896" y="3868"/>
                    <a:pt x="1843" y="4000"/>
                    <a:pt x="1729" y="4041"/>
                  </a:cubicBezTo>
                  <a:cubicBezTo>
                    <a:pt x="969" y="4324"/>
                    <a:pt x="356" y="4809"/>
                    <a:pt x="2" y="5409"/>
                  </a:cubicBezTo>
                  <a:cubicBezTo>
                    <a:pt x="264" y="5440"/>
                    <a:pt x="522" y="5494"/>
                    <a:pt x="770" y="5569"/>
                  </a:cubicBezTo>
                  <a:cubicBezTo>
                    <a:pt x="792" y="5576"/>
                    <a:pt x="814" y="5579"/>
                    <a:pt x="835" y="5579"/>
                  </a:cubicBezTo>
                  <a:cubicBezTo>
                    <a:pt x="910" y="5579"/>
                    <a:pt x="979" y="5540"/>
                    <a:pt x="1017" y="5471"/>
                  </a:cubicBezTo>
                  <a:cubicBezTo>
                    <a:pt x="1363" y="4842"/>
                    <a:pt x="1994" y="4332"/>
                    <a:pt x="2778" y="4040"/>
                  </a:cubicBezTo>
                  <a:cubicBezTo>
                    <a:pt x="2892" y="3996"/>
                    <a:pt x="2945" y="3866"/>
                    <a:pt x="2897" y="3755"/>
                  </a:cubicBezTo>
                  <a:cubicBezTo>
                    <a:pt x="2626" y="3138"/>
                    <a:pt x="2634" y="2462"/>
                    <a:pt x="2921" y="1851"/>
                  </a:cubicBezTo>
                  <a:cubicBezTo>
                    <a:pt x="2978" y="1741"/>
                    <a:pt x="2920" y="1609"/>
                    <a:pt x="2804" y="1568"/>
                  </a:cubicBezTo>
                  <a:cubicBezTo>
                    <a:pt x="2000" y="1273"/>
                    <a:pt x="1357" y="752"/>
                    <a:pt x="1009" y="109"/>
                  </a:cubicBezTo>
                  <a:cubicBezTo>
                    <a:pt x="972" y="40"/>
                    <a:pt x="901" y="1"/>
                    <a:pt x="827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439553" y="606311"/>
              <a:ext cx="229654" cy="181611"/>
            </a:xfrm>
            <a:custGeom>
              <a:avLst/>
              <a:gdLst/>
              <a:ahLst/>
              <a:cxnLst/>
              <a:rect l="l" t="t" r="r" b="b"/>
              <a:pathLst>
                <a:path w="8566" h="6774" extrusionOk="0">
                  <a:moveTo>
                    <a:pt x="5965" y="0"/>
                  </a:moveTo>
                  <a:cubicBezTo>
                    <a:pt x="5938" y="0"/>
                    <a:pt x="5911" y="4"/>
                    <a:pt x="5884" y="13"/>
                  </a:cubicBezTo>
                  <a:cubicBezTo>
                    <a:pt x="5358" y="184"/>
                    <a:pt x="4797" y="270"/>
                    <a:pt x="4236" y="270"/>
                  </a:cubicBezTo>
                  <a:cubicBezTo>
                    <a:pt x="3702" y="270"/>
                    <a:pt x="3168" y="192"/>
                    <a:pt x="2663" y="37"/>
                  </a:cubicBezTo>
                  <a:cubicBezTo>
                    <a:pt x="2637" y="29"/>
                    <a:pt x="2610" y="25"/>
                    <a:pt x="2584" y="25"/>
                  </a:cubicBezTo>
                  <a:cubicBezTo>
                    <a:pt x="2495" y="25"/>
                    <a:pt x="2410" y="71"/>
                    <a:pt x="2365" y="153"/>
                  </a:cubicBezTo>
                  <a:cubicBezTo>
                    <a:pt x="1948" y="916"/>
                    <a:pt x="1185" y="1532"/>
                    <a:pt x="235" y="1884"/>
                  </a:cubicBezTo>
                  <a:cubicBezTo>
                    <a:pt x="95" y="1937"/>
                    <a:pt x="32" y="2093"/>
                    <a:pt x="92" y="2229"/>
                  </a:cubicBezTo>
                  <a:cubicBezTo>
                    <a:pt x="420" y="2974"/>
                    <a:pt x="413" y="3790"/>
                    <a:pt x="63" y="4532"/>
                  </a:cubicBezTo>
                  <a:cubicBezTo>
                    <a:pt x="0" y="4667"/>
                    <a:pt x="71" y="4827"/>
                    <a:pt x="211" y="4878"/>
                  </a:cubicBezTo>
                  <a:cubicBezTo>
                    <a:pt x="1182" y="5233"/>
                    <a:pt x="1959" y="5864"/>
                    <a:pt x="2378" y="6642"/>
                  </a:cubicBezTo>
                  <a:cubicBezTo>
                    <a:pt x="2424" y="6726"/>
                    <a:pt x="2511" y="6774"/>
                    <a:pt x="2601" y="6774"/>
                  </a:cubicBezTo>
                  <a:cubicBezTo>
                    <a:pt x="2628" y="6774"/>
                    <a:pt x="2655" y="6770"/>
                    <a:pt x="2681" y="6761"/>
                  </a:cubicBezTo>
                  <a:cubicBezTo>
                    <a:pt x="3207" y="6590"/>
                    <a:pt x="3768" y="6505"/>
                    <a:pt x="4329" y="6505"/>
                  </a:cubicBezTo>
                  <a:cubicBezTo>
                    <a:pt x="4863" y="6505"/>
                    <a:pt x="5398" y="6582"/>
                    <a:pt x="5902" y="6737"/>
                  </a:cubicBezTo>
                  <a:cubicBezTo>
                    <a:pt x="5928" y="6745"/>
                    <a:pt x="5954" y="6749"/>
                    <a:pt x="5979" y="6749"/>
                  </a:cubicBezTo>
                  <a:cubicBezTo>
                    <a:pt x="6069" y="6749"/>
                    <a:pt x="6155" y="6702"/>
                    <a:pt x="6200" y="6620"/>
                  </a:cubicBezTo>
                  <a:cubicBezTo>
                    <a:pt x="6617" y="5858"/>
                    <a:pt x="7379" y="5241"/>
                    <a:pt x="8330" y="4889"/>
                  </a:cubicBezTo>
                  <a:cubicBezTo>
                    <a:pt x="8469" y="4836"/>
                    <a:pt x="8532" y="4681"/>
                    <a:pt x="8472" y="4545"/>
                  </a:cubicBezTo>
                  <a:cubicBezTo>
                    <a:pt x="8145" y="3800"/>
                    <a:pt x="8153" y="2983"/>
                    <a:pt x="8500" y="2242"/>
                  </a:cubicBezTo>
                  <a:cubicBezTo>
                    <a:pt x="8565" y="2107"/>
                    <a:pt x="8493" y="1946"/>
                    <a:pt x="8354" y="1896"/>
                  </a:cubicBezTo>
                  <a:cubicBezTo>
                    <a:pt x="7384" y="1539"/>
                    <a:pt x="6607" y="910"/>
                    <a:pt x="6187" y="130"/>
                  </a:cubicBezTo>
                  <a:cubicBezTo>
                    <a:pt x="6142" y="47"/>
                    <a:pt x="6055" y="0"/>
                    <a:pt x="5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578161" y="606230"/>
              <a:ext cx="91074" cy="180994"/>
            </a:xfrm>
            <a:custGeom>
              <a:avLst/>
              <a:gdLst/>
              <a:ahLst/>
              <a:cxnLst/>
              <a:rect l="l" t="t" r="r" b="b"/>
              <a:pathLst>
                <a:path w="3397" h="6751" extrusionOk="0">
                  <a:moveTo>
                    <a:pt x="796" y="0"/>
                  </a:moveTo>
                  <a:cubicBezTo>
                    <a:pt x="769" y="0"/>
                    <a:pt x="742" y="5"/>
                    <a:pt x="716" y="13"/>
                  </a:cubicBezTo>
                  <a:cubicBezTo>
                    <a:pt x="482" y="88"/>
                    <a:pt x="243" y="147"/>
                    <a:pt x="1" y="191"/>
                  </a:cubicBezTo>
                  <a:cubicBezTo>
                    <a:pt x="425" y="943"/>
                    <a:pt x="1188" y="1551"/>
                    <a:pt x="2137" y="1898"/>
                  </a:cubicBezTo>
                  <a:cubicBezTo>
                    <a:pt x="2275" y="1947"/>
                    <a:pt x="2348" y="2108"/>
                    <a:pt x="2283" y="2244"/>
                  </a:cubicBezTo>
                  <a:cubicBezTo>
                    <a:pt x="1935" y="2984"/>
                    <a:pt x="1928" y="3802"/>
                    <a:pt x="2254" y="4547"/>
                  </a:cubicBezTo>
                  <a:cubicBezTo>
                    <a:pt x="2314" y="4682"/>
                    <a:pt x="2251" y="4837"/>
                    <a:pt x="2111" y="4890"/>
                  </a:cubicBezTo>
                  <a:cubicBezTo>
                    <a:pt x="1182" y="5235"/>
                    <a:pt x="433" y="5834"/>
                    <a:pt x="8" y="6573"/>
                  </a:cubicBezTo>
                  <a:cubicBezTo>
                    <a:pt x="255" y="6612"/>
                    <a:pt x="498" y="6666"/>
                    <a:pt x="732" y="6739"/>
                  </a:cubicBezTo>
                  <a:cubicBezTo>
                    <a:pt x="758" y="6747"/>
                    <a:pt x="784" y="6751"/>
                    <a:pt x="810" y="6751"/>
                  </a:cubicBezTo>
                  <a:cubicBezTo>
                    <a:pt x="900" y="6751"/>
                    <a:pt x="986" y="6703"/>
                    <a:pt x="1030" y="6621"/>
                  </a:cubicBezTo>
                  <a:cubicBezTo>
                    <a:pt x="1449" y="5860"/>
                    <a:pt x="2209" y="5242"/>
                    <a:pt x="3160" y="4890"/>
                  </a:cubicBezTo>
                  <a:cubicBezTo>
                    <a:pt x="3299" y="4841"/>
                    <a:pt x="3364" y="4682"/>
                    <a:pt x="3303" y="4547"/>
                  </a:cubicBezTo>
                  <a:cubicBezTo>
                    <a:pt x="2975" y="3802"/>
                    <a:pt x="2984" y="2984"/>
                    <a:pt x="3330" y="2244"/>
                  </a:cubicBezTo>
                  <a:cubicBezTo>
                    <a:pt x="3397" y="2108"/>
                    <a:pt x="3327" y="1947"/>
                    <a:pt x="3186" y="1898"/>
                  </a:cubicBezTo>
                  <a:cubicBezTo>
                    <a:pt x="2214" y="1544"/>
                    <a:pt x="1438" y="913"/>
                    <a:pt x="1018" y="132"/>
                  </a:cubicBezTo>
                  <a:cubicBezTo>
                    <a:pt x="973" y="48"/>
                    <a:pt x="886" y="0"/>
                    <a:pt x="796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194000" y="342340"/>
              <a:ext cx="481668" cy="480918"/>
            </a:xfrm>
            <a:custGeom>
              <a:avLst/>
              <a:gdLst/>
              <a:ahLst/>
              <a:cxnLst/>
              <a:rect l="l" t="t" r="r" b="b"/>
              <a:pathLst>
                <a:path w="17966" h="17938" extrusionOk="0">
                  <a:moveTo>
                    <a:pt x="10648" y="528"/>
                  </a:moveTo>
                  <a:lnTo>
                    <a:pt x="10648" y="1303"/>
                  </a:lnTo>
                  <a:cubicBezTo>
                    <a:pt x="10648" y="1351"/>
                    <a:pt x="10607" y="1392"/>
                    <a:pt x="10559" y="1392"/>
                  </a:cubicBezTo>
                  <a:lnTo>
                    <a:pt x="7190" y="1392"/>
                  </a:lnTo>
                  <a:cubicBezTo>
                    <a:pt x="7142" y="1392"/>
                    <a:pt x="7103" y="1351"/>
                    <a:pt x="7103" y="1303"/>
                  </a:cubicBezTo>
                  <a:lnTo>
                    <a:pt x="7103" y="528"/>
                  </a:lnTo>
                  <a:close/>
                  <a:moveTo>
                    <a:pt x="8400" y="3853"/>
                  </a:moveTo>
                  <a:cubicBezTo>
                    <a:pt x="8256" y="3853"/>
                    <a:pt x="8137" y="3969"/>
                    <a:pt x="8137" y="4116"/>
                  </a:cubicBezTo>
                  <a:cubicBezTo>
                    <a:pt x="8137" y="4261"/>
                    <a:pt x="8253" y="4380"/>
                    <a:pt x="8400" y="4380"/>
                  </a:cubicBezTo>
                  <a:lnTo>
                    <a:pt x="12800" y="4380"/>
                  </a:lnTo>
                  <a:cubicBezTo>
                    <a:pt x="12946" y="4380"/>
                    <a:pt x="13064" y="4261"/>
                    <a:pt x="13064" y="4116"/>
                  </a:cubicBezTo>
                  <a:cubicBezTo>
                    <a:pt x="13064" y="3970"/>
                    <a:pt x="12946" y="3853"/>
                    <a:pt x="12800" y="3853"/>
                  </a:cubicBezTo>
                  <a:close/>
                  <a:moveTo>
                    <a:pt x="3695" y="4147"/>
                  </a:moveTo>
                  <a:cubicBezTo>
                    <a:pt x="3967" y="4147"/>
                    <a:pt x="4190" y="4368"/>
                    <a:pt x="4190" y="4640"/>
                  </a:cubicBezTo>
                  <a:cubicBezTo>
                    <a:pt x="4190" y="4914"/>
                    <a:pt x="3967" y="5135"/>
                    <a:pt x="3695" y="5135"/>
                  </a:cubicBezTo>
                  <a:cubicBezTo>
                    <a:pt x="3421" y="5135"/>
                    <a:pt x="3200" y="4914"/>
                    <a:pt x="3200" y="4640"/>
                  </a:cubicBezTo>
                  <a:cubicBezTo>
                    <a:pt x="3200" y="4368"/>
                    <a:pt x="3421" y="4147"/>
                    <a:pt x="3695" y="4147"/>
                  </a:cubicBezTo>
                  <a:close/>
                  <a:moveTo>
                    <a:pt x="8402" y="4902"/>
                  </a:moveTo>
                  <a:cubicBezTo>
                    <a:pt x="8257" y="4902"/>
                    <a:pt x="8139" y="5020"/>
                    <a:pt x="8139" y="5166"/>
                  </a:cubicBezTo>
                  <a:cubicBezTo>
                    <a:pt x="8139" y="5310"/>
                    <a:pt x="8256" y="5429"/>
                    <a:pt x="8402" y="5429"/>
                  </a:cubicBezTo>
                  <a:lnTo>
                    <a:pt x="12275" y="5429"/>
                  </a:lnTo>
                  <a:cubicBezTo>
                    <a:pt x="12421" y="5429"/>
                    <a:pt x="12539" y="5313"/>
                    <a:pt x="12539" y="5166"/>
                  </a:cubicBezTo>
                  <a:cubicBezTo>
                    <a:pt x="12539" y="5021"/>
                    <a:pt x="12421" y="4902"/>
                    <a:pt x="12275" y="4902"/>
                  </a:cubicBezTo>
                  <a:close/>
                  <a:moveTo>
                    <a:pt x="3695" y="3621"/>
                  </a:moveTo>
                  <a:cubicBezTo>
                    <a:pt x="3132" y="3621"/>
                    <a:pt x="2674" y="4079"/>
                    <a:pt x="2674" y="4640"/>
                  </a:cubicBezTo>
                  <a:cubicBezTo>
                    <a:pt x="2674" y="5203"/>
                    <a:pt x="3132" y="5661"/>
                    <a:pt x="3695" y="5661"/>
                  </a:cubicBezTo>
                  <a:cubicBezTo>
                    <a:pt x="4258" y="5661"/>
                    <a:pt x="4714" y="5203"/>
                    <a:pt x="4714" y="4640"/>
                  </a:cubicBezTo>
                  <a:cubicBezTo>
                    <a:pt x="4714" y="4079"/>
                    <a:pt x="4258" y="3621"/>
                    <a:pt x="3695" y="3621"/>
                  </a:cubicBezTo>
                  <a:close/>
                  <a:moveTo>
                    <a:pt x="5342" y="3621"/>
                  </a:moveTo>
                  <a:cubicBezTo>
                    <a:pt x="5196" y="3621"/>
                    <a:pt x="5078" y="3737"/>
                    <a:pt x="5078" y="3885"/>
                  </a:cubicBezTo>
                  <a:lnTo>
                    <a:pt x="5078" y="5399"/>
                  </a:lnTo>
                  <a:cubicBezTo>
                    <a:pt x="5078" y="5527"/>
                    <a:pt x="5170" y="5637"/>
                    <a:pt x="5297" y="5659"/>
                  </a:cubicBezTo>
                  <a:cubicBezTo>
                    <a:pt x="5319" y="5661"/>
                    <a:pt x="5703" y="5661"/>
                    <a:pt x="5876" y="5661"/>
                  </a:cubicBezTo>
                  <a:cubicBezTo>
                    <a:pt x="6021" y="5661"/>
                    <a:pt x="6137" y="5542"/>
                    <a:pt x="6137" y="5397"/>
                  </a:cubicBezTo>
                  <a:cubicBezTo>
                    <a:pt x="6137" y="5253"/>
                    <a:pt x="6018" y="5135"/>
                    <a:pt x="5873" y="5135"/>
                  </a:cubicBezTo>
                  <a:lnTo>
                    <a:pt x="5872" y="5135"/>
                  </a:lnTo>
                  <a:cubicBezTo>
                    <a:pt x="5781" y="5135"/>
                    <a:pt x="5688" y="5135"/>
                    <a:pt x="5605" y="5137"/>
                  </a:cubicBezTo>
                  <a:lnTo>
                    <a:pt x="5605" y="3885"/>
                  </a:lnTo>
                  <a:cubicBezTo>
                    <a:pt x="5605" y="3740"/>
                    <a:pt x="5488" y="3621"/>
                    <a:pt x="5342" y="3621"/>
                  </a:cubicBezTo>
                  <a:close/>
                  <a:moveTo>
                    <a:pt x="1700" y="3621"/>
                  </a:moveTo>
                  <a:cubicBezTo>
                    <a:pt x="1553" y="3621"/>
                    <a:pt x="1437" y="3737"/>
                    <a:pt x="1437" y="3885"/>
                  </a:cubicBezTo>
                  <a:lnTo>
                    <a:pt x="1437" y="5399"/>
                  </a:lnTo>
                  <a:cubicBezTo>
                    <a:pt x="1437" y="5527"/>
                    <a:pt x="1529" y="5637"/>
                    <a:pt x="1655" y="5659"/>
                  </a:cubicBezTo>
                  <a:cubicBezTo>
                    <a:pt x="1669" y="5662"/>
                    <a:pt x="1878" y="5663"/>
                    <a:pt x="2057" y="5663"/>
                  </a:cubicBezTo>
                  <a:cubicBezTo>
                    <a:pt x="2122" y="5663"/>
                    <a:pt x="2184" y="5663"/>
                    <a:pt x="2230" y="5662"/>
                  </a:cubicBezTo>
                  <a:cubicBezTo>
                    <a:pt x="2376" y="5662"/>
                    <a:pt x="2492" y="5543"/>
                    <a:pt x="2492" y="5399"/>
                  </a:cubicBezTo>
                  <a:cubicBezTo>
                    <a:pt x="2492" y="5253"/>
                    <a:pt x="2376" y="5135"/>
                    <a:pt x="2230" y="5135"/>
                  </a:cubicBezTo>
                  <a:cubicBezTo>
                    <a:pt x="2140" y="5135"/>
                    <a:pt x="2047" y="5135"/>
                    <a:pt x="1964" y="5137"/>
                  </a:cubicBezTo>
                  <a:lnTo>
                    <a:pt x="1964" y="3885"/>
                  </a:lnTo>
                  <a:cubicBezTo>
                    <a:pt x="1964" y="3740"/>
                    <a:pt x="1846" y="3621"/>
                    <a:pt x="1700" y="3621"/>
                  </a:cubicBezTo>
                  <a:close/>
                  <a:moveTo>
                    <a:pt x="5152" y="2114"/>
                  </a:moveTo>
                  <a:cubicBezTo>
                    <a:pt x="5527" y="2784"/>
                    <a:pt x="6186" y="3322"/>
                    <a:pt x="7014" y="3636"/>
                  </a:cubicBezTo>
                  <a:cubicBezTo>
                    <a:pt x="6725" y="4286"/>
                    <a:pt x="6719" y="5000"/>
                    <a:pt x="6992" y="5656"/>
                  </a:cubicBezTo>
                  <a:cubicBezTo>
                    <a:pt x="6182" y="5968"/>
                    <a:pt x="5537" y="6496"/>
                    <a:pt x="5164" y="7150"/>
                  </a:cubicBezTo>
                  <a:cubicBezTo>
                    <a:pt x="4731" y="7020"/>
                    <a:pt x="4278" y="6955"/>
                    <a:pt x="3826" y="6955"/>
                  </a:cubicBezTo>
                  <a:cubicBezTo>
                    <a:pt x="3350" y="6955"/>
                    <a:pt x="2874" y="7026"/>
                    <a:pt x="2421" y="7169"/>
                  </a:cubicBezTo>
                  <a:cubicBezTo>
                    <a:pt x="2047" y="6499"/>
                    <a:pt x="1387" y="5962"/>
                    <a:pt x="559" y="5647"/>
                  </a:cubicBezTo>
                  <a:cubicBezTo>
                    <a:pt x="848" y="4995"/>
                    <a:pt x="856" y="4283"/>
                    <a:pt x="582" y="3627"/>
                  </a:cubicBezTo>
                  <a:cubicBezTo>
                    <a:pt x="1392" y="3316"/>
                    <a:pt x="2038" y="2787"/>
                    <a:pt x="2409" y="2134"/>
                  </a:cubicBezTo>
                  <a:cubicBezTo>
                    <a:pt x="2843" y="2264"/>
                    <a:pt x="3296" y="2329"/>
                    <a:pt x="3749" y="2329"/>
                  </a:cubicBezTo>
                  <a:cubicBezTo>
                    <a:pt x="4225" y="2329"/>
                    <a:pt x="4700" y="2257"/>
                    <a:pt x="5152" y="2114"/>
                  </a:cubicBezTo>
                  <a:close/>
                  <a:moveTo>
                    <a:pt x="4946" y="8408"/>
                  </a:moveTo>
                  <a:cubicBezTo>
                    <a:pt x="4801" y="8408"/>
                    <a:pt x="4682" y="8524"/>
                    <a:pt x="4682" y="8671"/>
                  </a:cubicBezTo>
                  <a:cubicBezTo>
                    <a:pt x="4682" y="8817"/>
                    <a:pt x="4800" y="8935"/>
                    <a:pt x="4946" y="8935"/>
                  </a:cubicBezTo>
                  <a:lnTo>
                    <a:pt x="12033" y="8935"/>
                  </a:lnTo>
                  <a:cubicBezTo>
                    <a:pt x="12179" y="8935"/>
                    <a:pt x="12296" y="8816"/>
                    <a:pt x="12296" y="8671"/>
                  </a:cubicBezTo>
                  <a:cubicBezTo>
                    <a:pt x="12296" y="8527"/>
                    <a:pt x="12179" y="8408"/>
                    <a:pt x="12033" y="8408"/>
                  </a:cubicBezTo>
                  <a:close/>
                  <a:moveTo>
                    <a:pt x="4946" y="9457"/>
                  </a:moveTo>
                  <a:cubicBezTo>
                    <a:pt x="4801" y="9457"/>
                    <a:pt x="4682" y="9575"/>
                    <a:pt x="4682" y="9721"/>
                  </a:cubicBezTo>
                  <a:cubicBezTo>
                    <a:pt x="4682" y="9868"/>
                    <a:pt x="4798" y="9984"/>
                    <a:pt x="4946" y="9984"/>
                  </a:cubicBezTo>
                  <a:lnTo>
                    <a:pt x="9931" y="9984"/>
                  </a:lnTo>
                  <a:cubicBezTo>
                    <a:pt x="10077" y="9984"/>
                    <a:pt x="10195" y="9867"/>
                    <a:pt x="10195" y="9721"/>
                  </a:cubicBezTo>
                  <a:cubicBezTo>
                    <a:pt x="10195" y="9576"/>
                    <a:pt x="10079" y="9457"/>
                    <a:pt x="9931" y="9457"/>
                  </a:cubicBezTo>
                  <a:close/>
                  <a:moveTo>
                    <a:pt x="4947" y="12444"/>
                  </a:moveTo>
                  <a:cubicBezTo>
                    <a:pt x="4803" y="12444"/>
                    <a:pt x="4684" y="12561"/>
                    <a:pt x="4684" y="12707"/>
                  </a:cubicBezTo>
                  <a:cubicBezTo>
                    <a:pt x="4684" y="12855"/>
                    <a:pt x="4801" y="12970"/>
                    <a:pt x="4947" y="12970"/>
                  </a:cubicBezTo>
                  <a:lnTo>
                    <a:pt x="8295" y="12970"/>
                  </a:lnTo>
                  <a:cubicBezTo>
                    <a:pt x="8440" y="12970"/>
                    <a:pt x="8559" y="12855"/>
                    <a:pt x="8559" y="12707"/>
                  </a:cubicBezTo>
                  <a:cubicBezTo>
                    <a:pt x="8559" y="12561"/>
                    <a:pt x="8440" y="12444"/>
                    <a:pt x="8295" y="12444"/>
                  </a:cubicBezTo>
                  <a:close/>
                  <a:moveTo>
                    <a:pt x="13443" y="12779"/>
                  </a:moveTo>
                  <a:cubicBezTo>
                    <a:pt x="13693" y="12779"/>
                    <a:pt x="13896" y="12983"/>
                    <a:pt x="13896" y="13232"/>
                  </a:cubicBezTo>
                  <a:cubicBezTo>
                    <a:pt x="13896" y="13482"/>
                    <a:pt x="13692" y="13686"/>
                    <a:pt x="13443" y="13686"/>
                  </a:cubicBezTo>
                  <a:cubicBezTo>
                    <a:pt x="13193" y="13686"/>
                    <a:pt x="12990" y="13482"/>
                    <a:pt x="12990" y="13232"/>
                  </a:cubicBezTo>
                  <a:cubicBezTo>
                    <a:pt x="12990" y="12983"/>
                    <a:pt x="13193" y="12779"/>
                    <a:pt x="13443" y="12779"/>
                  </a:cubicBezTo>
                  <a:close/>
                  <a:moveTo>
                    <a:pt x="5473" y="13496"/>
                  </a:moveTo>
                  <a:cubicBezTo>
                    <a:pt x="5328" y="13496"/>
                    <a:pt x="5209" y="13612"/>
                    <a:pt x="5209" y="13759"/>
                  </a:cubicBezTo>
                  <a:cubicBezTo>
                    <a:pt x="5209" y="13904"/>
                    <a:pt x="5325" y="14023"/>
                    <a:pt x="5473" y="14023"/>
                  </a:cubicBezTo>
                  <a:lnTo>
                    <a:pt x="8295" y="14023"/>
                  </a:lnTo>
                  <a:cubicBezTo>
                    <a:pt x="8440" y="14023"/>
                    <a:pt x="8559" y="13905"/>
                    <a:pt x="8559" y="13759"/>
                  </a:cubicBezTo>
                  <a:cubicBezTo>
                    <a:pt x="8557" y="13612"/>
                    <a:pt x="8440" y="13496"/>
                    <a:pt x="8295" y="13496"/>
                  </a:cubicBezTo>
                  <a:close/>
                  <a:moveTo>
                    <a:pt x="13443" y="12254"/>
                  </a:moveTo>
                  <a:cubicBezTo>
                    <a:pt x="12903" y="12254"/>
                    <a:pt x="12465" y="12692"/>
                    <a:pt x="12465" y="13232"/>
                  </a:cubicBezTo>
                  <a:cubicBezTo>
                    <a:pt x="12465" y="13773"/>
                    <a:pt x="12903" y="14211"/>
                    <a:pt x="13443" y="14211"/>
                  </a:cubicBezTo>
                  <a:cubicBezTo>
                    <a:pt x="13984" y="14211"/>
                    <a:pt x="14422" y="13773"/>
                    <a:pt x="14422" y="13232"/>
                  </a:cubicBezTo>
                  <a:cubicBezTo>
                    <a:pt x="14422" y="12692"/>
                    <a:pt x="13982" y="12254"/>
                    <a:pt x="13443" y="12254"/>
                  </a:cubicBezTo>
                  <a:close/>
                  <a:moveTo>
                    <a:pt x="11166" y="12255"/>
                  </a:moveTo>
                  <a:cubicBezTo>
                    <a:pt x="11140" y="12255"/>
                    <a:pt x="11114" y="12259"/>
                    <a:pt x="11087" y="12268"/>
                  </a:cubicBezTo>
                  <a:cubicBezTo>
                    <a:pt x="10996" y="12295"/>
                    <a:pt x="10931" y="12368"/>
                    <a:pt x="10910" y="12457"/>
                  </a:cubicBezTo>
                  <a:lnTo>
                    <a:pt x="10749" y="12978"/>
                  </a:lnTo>
                  <a:lnTo>
                    <a:pt x="10646" y="12468"/>
                  </a:lnTo>
                  <a:cubicBezTo>
                    <a:pt x="10623" y="12342"/>
                    <a:pt x="10513" y="12256"/>
                    <a:pt x="10390" y="12256"/>
                  </a:cubicBezTo>
                  <a:cubicBezTo>
                    <a:pt x="10373" y="12256"/>
                    <a:pt x="10355" y="12258"/>
                    <a:pt x="10338" y="12262"/>
                  </a:cubicBezTo>
                  <a:cubicBezTo>
                    <a:pt x="10195" y="12290"/>
                    <a:pt x="10103" y="12427"/>
                    <a:pt x="10132" y="12570"/>
                  </a:cubicBezTo>
                  <a:lnTo>
                    <a:pt x="10410" y="13979"/>
                  </a:lnTo>
                  <a:cubicBezTo>
                    <a:pt x="10436" y="14115"/>
                    <a:pt x="10561" y="14212"/>
                    <a:pt x="10698" y="14212"/>
                  </a:cubicBezTo>
                  <a:lnTo>
                    <a:pt x="10699" y="14212"/>
                  </a:lnTo>
                  <a:cubicBezTo>
                    <a:pt x="10827" y="14212"/>
                    <a:pt x="10940" y="14128"/>
                    <a:pt x="10981" y="14006"/>
                  </a:cubicBezTo>
                  <a:lnTo>
                    <a:pt x="11164" y="13412"/>
                  </a:lnTo>
                  <a:lnTo>
                    <a:pt x="11346" y="14006"/>
                  </a:lnTo>
                  <a:cubicBezTo>
                    <a:pt x="11384" y="14128"/>
                    <a:pt x="11500" y="14212"/>
                    <a:pt x="11629" y="14212"/>
                  </a:cubicBezTo>
                  <a:lnTo>
                    <a:pt x="11631" y="14212"/>
                  </a:lnTo>
                  <a:cubicBezTo>
                    <a:pt x="11768" y="14212"/>
                    <a:pt x="11891" y="14115"/>
                    <a:pt x="11917" y="13979"/>
                  </a:cubicBezTo>
                  <a:lnTo>
                    <a:pt x="12197" y="12573"/>
                  </a:lnTo>
                  <a:cubicBezTo>
                    <a:pt x="12227" y="12429"/>
                    <a:pt x="12135" y="12290"/>
                    <a:pt x="11992" y="12262"/>
                  </a:cubicBezTo>
                  <a:cubicBezTo>
                    <a:pt x="11974" y="12258"/>
                    <a:pt x="11957" y="12256"/>
                    <a:pt x="11940" y="12256"/>
                  </a:cubicBezTo>
                  <a:cubicBezTo>
                    <a:pt x="11817" y="12256"/>
                    <a:pt x="11709" y="12342"/>
                    <a:pt x="11684" y="12468"/>
                  </a:cubicBezTo>
                  <a:lnTo>
                    <a:pt x="11583" y="12977"/>
                  </a:lnTo>
                  <a:lnTo>
                    <a:pt x="11417" y="12441"/>
                  </a:lnTo>
                  <a:cubicBezTo>
                    <a:pt x="11382" y="12327"/>
                    <a:pt x="11278" y="12255"/>
                    <a:pt x="11166" y="12255"/>
                  </a:cubicBezTo>
                  <a:close/>
                  <a:moveTo>
                    <a:pt x="15720" y="12255"/>
                  </a:moveTo>
                  <a:cubicBezTo>
                    <a:pt x="15694" y="12255"/>
                    <a:pt x="15667" y="12259"/>
                    <a:pt x="15641" y="12268"/>
                  </a:cubicBezTo>
                  <a:cubicBezTo>
                    <a:pt x="15549" y="12295"/>
                    <a:pt x="15484" y="12368"/>
                    <a:pt x="15463" y="12457"/>
                  </a:cubicBezTo>
                  <a:lnTo>
                    <a:pt x="15302" y="12978"/>
                  </a:lnTo>
                  <a:lnTo>
                    <a:pt x="15200" y="12468"/>
                  </a:lnTo>
                  <a:cubicBezTo>
                    <a:pt x="15176" y="12342"/>
                    <a:pt x="15067" y="12256"/>
                    <a:pt x="14944" y="12256"/>
                  </a:cubicBezTo>
                  <a:cubicBezTo>
                    <a:pt x="14926" y="12256"/>
                    <a:pt x="14909" y="12258"/>
                    <a:pt x="14891" y="12262"/>
                  </a:cubicBezTo>
                  <a:cubicBezTo>
                    <a:pt x="14748" y="12290"/>
                    <a:pt x="14656" y="12427"/>
                    <a:pt x="14685" y="12570"/>
                  </a:cubicBezTo>
                  <a:lnTo>
                    <a:pt x="14964" y="13979"/>
                  </a:lnTo>
                  <a:cubicBezTo>
                    <a:pt x="14989" y="14115"/>
                    <a:pt x="15114" y="14212"/>
                    <a:pt x="15251" y="14212"/>
                  </a:cubicBezTo>
                  <a:lnTo>
                    <a:pt x="15253" y="14212"/>
                  </a:lnTo>
                  <a:cubicBezTo>
                    <a:pt x="15382" y="14212"/>
                    <a:pt x="15495" y="14128"/>
                    <a:pt x="15534" y="14006"/>
                  </a:cubicBezTo>
                  <a:lnTo>
                    <a:pt x="15718" y="13412"/>
                  </a:lnTo>
                  <a:lnTo>
                    <a:pt x="15900" y="14006"/>
                  </a:lnTo>
                  <a:cubicBezTo>
                    <a:pt x="15937" y="14128"/>
                    <a:pt x="16053" y="14212"/>
                    <a:pt x="16183" y="14212"/>
                  </a:cubicBezTo>
                  <a:lnTo>
                    <a:pt x="16184" y="14212"/>
                  </a:lnTo>
                  <a:cubicBezTo>
                    <a:pt x="16323" y="14212"/>
                    <a:pt x="16445" y="14115"/>
                    <a:pt x="16470" y="13979"/>
                  </a:cubicBezTo>
                  <a:lnTo>
                    <a:pt x="16750" y="12573"/>
                  </a:lnTo>
                  <a:cubicBezTo>
                    <a:pt x="16779" y="12429"/>
                    <a:pt x="16687" y="12290"/>
                    <a:pt x="16546" y="12262"/>
                  </a:cubicBezTo>
                  <a:cubicBezTo>
                    <a:pt x="16528" y="12258"/>
                    <a:pt x="16510" y="12256"/>
                    <a:pt x="16493" y="12256"/>
                  </a:cubicBezTo>
                  <a:cubicBezTo>
                    <a:pt x="16370" y="12256"/>
                    <a:pt x="16262" y="12342"/>
                    <a:pt x="16237" y="12468"/>
                  </a:cubicBezTo>
                  <a:lnTo>
                    <a:pt x="16136" y="12977"/>
                  </a:lnTo>
                  <a:lnTo>
                    <a:pt x="15971" y="12441"/>
                  </a:lnTo>
                  <a:cubicBezTo>
                    <a:pt x="15935" y="12327"/>
                    <a:pt x="15832" y="12255"/>
                    <a:pt x="15720" y="12255"/>
                  </a:cubicBezTo>
                  <a:close/>
                  <a:moveTo>
                    <a:pt x="15120" y="10110"/>
                  </a:moveTo>
                  <a:cubicBezTo>
                    <a:pt x="15572" y="10944"/>
                    <a:pt x="16388" y="11610"/>
                    <a:pt x="17419" y="11985"/>
                  </a:cubicBezTo>
                  <a:cubicBezTo>
                    <a:pt x="17047" y="12788"/>
                    <a:pt x="17035" y="13678"/>
                    <a:pt x="17392" y="14491"/>
                  </a:cubicBezTo>
                  <a:cubicBezTo>
                    <a:pt x="16385" y="14866"/>
                    <a:pt x="15582" y="15519"/>
                    <a:pt x="15135" y="16329"/>
                  </a:cubicBezTo>
                  <a:cubicBezTo>
                    <a:pt x="14604" y="16166"/>
                    <a:pt x="14048" y="16085"/>
                    <a:pt x="13492" y="16085"/>
                  </a:cubicBezTo>
                  <a:cubicBezTo>
                    <a:pt x="12906" y="16085"/>
                    <a:pt x="12320" y="16175"/>
                    <a:pt x="11765" y="16356"/>
                  </a:cubicBezTo>
                  <a:cubicBezTo>
                    <a:pt x="11313" y="15522"/>
                    <a:pt x="10496" y="14857"/>
                    <a:pt x="9466" y="14482"/>
                  </a:cubicBezTo>
                  <a:cubicBezTo>
                    <a:pt x="9840" y="13676"/>
                    <a:pt x="9850" y="12788"/>
                    <a:pt x="9493" y="11975"/>
                  </a:cubicBezTo>
                  <a:cubicBezTo>
                    <a:pt x="10500" y="11601"/>
                    <a:pt x="11303" y="10947"/>
                    <a:pt x="11750" y="10138"/>
                  </a:cubicBezTo>
                  <a:cubicBezTo>
                    <a:pt x="12281" y="10300"/>
                    <a:pt x="12837" y="10382"/>
                    <a:pt x="13393" y="10382"/>
                  </a:cubicBezTo>
                  <a:cubicBezTo>
                    <a:pt x="13979" y="10382"/>
                    <a:pt x="14565" y="10291"/>
                    <a:pt x="15120" y="10110"/>
                  </a:cubicBezTo>
                  <a:close/>
                  <a:moveTo>
                    <a:pt x="4944" y="1"/>
                  </a:moveTo>
                  <a:cubicBezTo>
                    <a:pt x="4219" y="1"/>
                    <a:pt x="3630" y="590"/>
                    <a:pt x="3630" y="1314"/>
                  </a:cubicBezTo>
                  <a:lnTo>
                    <a:pt x="3630" y="1797"/>
                  </a:lnTo>
                  <a:cubicBezTo>
                    <a:pt x="3252" y="1788"/>
                    <a:pt x="2876" y="1728"/>
                    <a:pt x="2522" y="1621"/>
                  </a:cubicBezTo>
                  <a:cubicBezTo>
                    <a:pt x="2476" y="1606"/>
                    <a:pt x="2429" y="1600"/>
                    <a:pt x="2383" y="1600"/>
                  </a:cubicBezTo>
                  <a:cubicBezTo>
                    <a:pt x="2213" y="1600"/>
                    <a:pt x="2051" y="1691"/>
                    <a:pt x="1968" y="1842"/>
                  </a:cubicBezTo>
                  <a:cubicBezTo>
                    <a:pt x="1652" y="2418"/>
                    <a:pt x="1077" y="2884"/>
                    <a:pt x="347" y="3155"/>
                  </a:cubicBezTo>
                  <a:cubicBezTo>
                    <a:pt x="225" y="3200"/>
                    <a:pt x="127" y="3293"/>
                    <a:pt x="76" y="3412"/>
                  </a:cubicBezTo>
                  <a:cubicBezTo>
                    <a:pt x="25" y="3532"/>
                    <a:pt x="27" y="3669"/>
                    <a:pt x="79" y="3790"/>
                  </a:cubicBezTo>
                  <a:cubicBezTo>
                    <a:pt x="320" y="4336"/>
                    <a:pt x="313" y="4935"/>
                    <a:pt x="60" y="5479"/>
                  </a:cubicBezTo>
                  <a:cubicBezTo>
                    <a:pt x="2" y="5596"/>
                    <a:pt x="1" y="5735"/>
                    <a:pt x="49" y="5857"/>
                  </a:cubicBezTo>
                  <a:cubicBezTo>
                    <a:pt x="100" y="5980"/>
                    <a:pt x="203" y="6076"/>
                    <a:pt x="328" y="6121"/>
                  </a:cubicBezTo>
                  <a:cubicBezTo>
                    <a:pt x="1076" y="6394"/>
                    <a:pt x="1663" y="6868"/>
                    <a:pt x="1980" y="7458"/>
                  </a:cubicBezTo>
                  <a:cubicBezTo>
                    <a:pt x="2063" y="7613"/>
                    <a:pt x="2224" y="7703"/>
                    <a:pt x="2396" y="7703"/>
                  </a:cubicBezTo>
                  <a:cubicBezTo>
                    <a:pt x="2446" y="7703"/>
                    <a:pt x="3260" y="7503"/>
                    <a:pt x="3632" y="7485"/>
                  </a:cubicBezTo>
                  <a:lnTo>
                    <a:pt x="3632" y="16619"/>
                  </a:lnTo>
                  <a:cubicBezTo>
                    <a:pt x="3632" y="17343"/>
                    <a:pt x="4222" y="17932"/>
                    <a:pt x="4946" y="17932"/>
                  </a:cubicBezTo>
                  <a:lnTo>
                    <a:pt x="6862" y="17932"/>
                  </a:lnTo>
                  <a:cubicBezTo>
                    <a:pt x="7007" y="17932"/>
                    <a:pt x="7125" y="17816"/>
                    <a:pt x="7125" y="17668"/>
                  </a:cubicBezTo>
                  <a:cubicBezTo>
                    <a:pt x="7125" y="17522"/>
                    <a:pt x="7007" y="17408"/>
                    <a:pt x="6862" y="17408"/>
                  </a:cubicBezTo>
                  <a:lnTo>
                    <a:pt x="4946" y="17408"/>
                  </a:lnTo>
                  <a:cubicBezTo>
                    <a:pt x="4511" y="17408"/>
                    <a:pt x="4157" y="17054"/>
                    <a:pt x="4157" y="16619"/>
                  </a:cubicBezTo>
                  <a:lnTo>
                    <a:pt x="4157" y="7496"/>
                  </a:lnTo>
                  <a:cubicBezTo>
                    <a:pt x="4463" y="7518"/>
                    <a:pt x="4764" y="7574"/>
                    <a:pt x="5050" y="7661"/>
                  </a:cubicBezTo>
                  <a:cubicBezTo>
                    <a:pt x="5095" y="7675"/>
                    <a:pt x="5142" y="7682"/>
                    <a:pt x="5187" y="7682"/>
                  </a:cubicBezTo>
                  <a:cubicBezTo>
                    <a:pt x="5357" y="7682"/>
                    <a:pt x="5518" y="7591"/>
                    <a:pt x="5602" y="7439"/>
                  </a:cubicBezTo>
                  <a:cubicBezTo>
                    <a:pt x="5918" y="6864"/>
                    <a:pt x="6495" y="6398"/>
                    <a:pt x="7225" y="6127"/>
                  </a:cubicBezTo>
                  <a:cubicBezTo>
                    <a:pt x="7347" y="6082"/>
                    <a:pt x="7445" y="5987"/>
                    <a:pt x="7496" y="5869"/>
                  </a:cubicBezTo>
                  <a:cubicBezTo>
                    <a:pt x="7545" y="5748"/>
                    <a:pt x="7544" y="5611"/>
                    <a:pt x="7491" y="5491"/>
                  </a:cubicBezTo>
                  <a:cubicBezTo>
                    <a:pt x="7250" y="4946"/>
                    <a:pt x="7258" y="4345"/>
                    <a:pt x="7512" y="3803"/>
                  </a:cubicBezTo>
                  <a:cubicBezTo>
                    <a:pt x="7570" y="3684"/>
                    <a:pt x="7571" y="3547"/>
                    <a:pt x="7521" y="3425"/>
                  </a:cubicBezTo>
                  <a:cubicBezTo>
                    <a:pt x="7472" y="3301"/>
                    <a:pt x="7369" y="3204"/>
                    <a:pt x="7243" y="3159"/>
                  </a:cubicBezTo>
                  <a:cubicBezTo>
                    <a:pt x="6496" y="2887"/>
                    <a:pt x="5909" y="2412"/>
                    <a:pt x="5592" y="1824"/>
                  </a:cubicBezTo>
                  <a:cubicBezTo>
                    <a:pt x="5507" y="1667"/>
                    <a:pt x="5346" y="1577"/>
                    <a:pt x="5175" y="1577"/>
                  </a:cubicBezTo>
                  <a:cubicBezTo>
                    <a:pt x="5126" y="1577"/>
                    <a:pt x="5076" y="1584"/>
                    <a:pt x="5027" y="1600"/>
                  </a:cubicBezTo>
                  <a:cubicBezTo>
                    <a:pt x="4749" y="1690"/>
                    <a:pt x="4452" y="1750"/>
                    <a:pt x="4154" y="1779"/>
                  </a:cubicBezTo>
                  <a:lnTo>
                    <a:pt x="4154" y="1314"/>
                  </a:lnTo>
                  <a:cubicBezTo>
                    <a:pt x="4154" y="879"/>
                    <a:pt x="4508" y="525"/>
                    <a:pt x="4941" y="525"/>
                  </a:cubicBezTo>
                  <a:lnTo>
                    <a:pt x="6572" y="525"/>
                  </a:lnTo>
                  <a:lnTo>
                    <a:pt x="6572" y="1300"/>
                  </a:lnTo>
                  <a:cubicBezTo>
                    <a:pt x="6572" y="1639"/>
                    <a:pt x="6846" y="1914"/>
                    <a:pt x="7184" y="1914"/>
                  </a:cubicBezTo>
                  <a:lnTo>
                    <a:pt x="10553" y="1914"/>
                  </a:lnTo>
                  <a:cubicBezTo>
                    <a:pt x="10892" y="1914"/>
                    <a:pt x="11166" y="1639"/>
                    <a:pt x="11166" y="1300"/>
                  </a:cubicBezTo>
                  <a:lnTo>
                    <a:pt x="11166" y="525"/>
                  </a:lnTo>
                  <a:lnTo>
                    <a:pt x="12796" y="525"/>
                  </a:lnTo>
                  <a:cubicBezTo>
                    <a:pt x="13231" y="525"/>
                    <a:pt x="13585" y="879"/>
                    <a:pt x="13585" y="1314"/>
                  </a:cubicBezTo>
                  <a:lnTo>
                    <a:pt x="13585" y="2866"/>
                  </a:lnTo>
                  <a:cubicBezTo>
                    <a:pt x="13585" y="3012"/>
                    <a:pt x="13701" y="3129"/>
                    <a:pt x="13848" y="3129"/>
                  </a:cubicBezTo>
                  <a:cubicBezTo>
                    <a:pt x="13993" y="3129"/>
                    <a:pt x="14112" y="3013"/>
                    <a:pt x="14112" y="2866"/>
                  </a:cubicBezTo>
                  <a:lnTo>
                    <a:pt x="14112" y="1314"/>
                  </a:lnTo>
                  <a:cubicBezTo>
                    <a:pt x="14112" y="590"/>
                    <a:pt x="13521" y="1"/>
                    <a:pt x="12797" y="1"/>
                  </a:cubicBezTo>
                  <a:close/>
                  <a:moveTo>
                    <a:pt x="13854" y="3830"/>
                  </a:moveTo>
                  <a:cubicBezTo>
                    <a:pt x="13708" y="3830"/>
                    <a:pt x="13591" y="3946"/>
                    <a:pt x="13591" y="4094"/>
                  </a:cubicBezTo>
                  <a:lnTo>
                    <a:pt x="13591" y="9847"/>
                  </a:lnTo>
                  <a:cubicBezTo>
                    <a:pt x="13526" y="9849"/>
                    <a:pt x="13461" y="9851"/>
                    <a:pt x="13396" y="9851"/>
                  </a:cubicBezTo>
                  <a:cubicBezTo>
                    <a:pt x="12886" y="9851"/>
                    <a:pt x="12378" y="9777"/>
                    <a:pt x="11900" y="9633"/>
                  </a:cubicBezTo>
                  <a:cubicBezTo>
                    <a:pt x="11850" y="9618"/>
                    <a:pt x="11799" y="9610"/>
                    <a:pt x="11748" y="9610"/>
                  </a:cubicBezTo>
                  <a:cubicBezTo>
                    <a:pt x="11563" y="9610"/>
                    <a:pt x="11386" y="9709"/>
                    <a:pt x="11295" y="9876"/>
                  </a:cubicBezTo>
                  <a:cubicBezTo>
                    <a:pt x="10907" y="10583"/>
                    <a:pt x="10199" y="11155"/>
                    <a:pt x="9304" y="11486"/>
                  </a:cubicBezTo>
                  <a:cubicBezTo>
                    <a:pt x="9173" y="11534"/>
                    <a:pt x="9063" y="11638"/>
                    <a:pt x="9009" y="11768"/>
                  </a:cubicBezTo>
                  <a:cubicBezTo>
                    <a:pt x="8951" y="11900"/>
                    <a:pt x="8954" y="12051"/>
                    <a:pt x="9012" y="12182"/>
                  </a:cubicBezTo>
                  <a:cubicBezTo>
                    <a:pt x="9310" y="12858"/>
                    <a:pt x="9301" y="13600"/>
                    <a:pt x="8986" y="14270"/>
                  </a:cubicBezTo>
                  <a:cubicBezTo>
                    <a:pt x="8926" y="14399"/>
                    <a:pt x="8921" y="14550"/>
                    <a:pt x="8977" y="14684"/>
                  </a:cubicBezTo>
                  <a:cubicBezTo>
                    <a:pt x="9033" y="14819"/>
                    <a:pt x="9143" y="14924"/>
                    <a:pt x="9280" y="14974"/>
                  </a:cubicBezTo>
                  <a:cubicBezTo>
                    <a:pt x="10195" y="15310"/>
                    <a:pt x="10916" y="15892"/>
                    <a:pt x="11306" y="16618"/>
                  </a:cubicBezTo>
                  <a:cubicBezTo>
                    <a:pt x="11397" y="16786"/>
                    <a:pt x="11572" y="16886"/>
                    <a:pt x="11759" y="16886"/>
                  </a:cubicBezTo>
                  <a:cubicBezTo>
                    <a:pt x="11812" y="16886"/>
                    <a:pt x="12970" y="16619"/>
                    <a:pt x="13551" y="16619"/>
                  </a:cubicBezTo>
                  <a:cubicBezTo>
                    <a:pt x="13563" y="16619"/>
                    <a:pt x="13576" y="16619"/>
                    <a:pt x="13588" y="16619"/>
                  </a:cubicBezTo>
                  <a:lnTo>
                    <a:pt x="13588" y="16622"/>
                  </a:lnTo>
                  <a:cubicBezTo>
                    <a:pt x="13588" y="17057"/>
                    <a:pt x="13234" y="17411"/>
                    <a:pt x="12799" y="17411"/>
                  </a:cubicBezTo>
                  <a:lnTo>
                    <a:pt x="8086" y="17411"/>
                  </a:lnTo>
                  <a:cubicBezTo>
                    <a:pt x="7941" y="17411"/>
                    <a:pt x="7822" y="17528"/>
                    <a:pt x="7822" y="17675"/>
                  </a:cubicBezTo>
                  <a:cubicBezTo>
                    <a:pt x="7822" y="17822"/>
                    <a:pt x="7940" y="17938"/>
                    <a:pt x="8086" y="17938"/>
                  </a:cubicBezTo>
                  <a:lnTo>
                    <a:pt x="12799" y="17938"/>
                  </a:lnTo>
                  <a:cubicBezTo>
                    <a:pt x="13512" y="17938"/>
                    <a:pt x="14096" y="17366"/>
                    <a:pt x="14113" y="16657"/>
                  </a:cubicBezTo>
                  <a:cubicBezTo>
                    <a:pt x="14411" y="16693"/>
                    <a:pt x="14705" y="16753"/>
                    <a:pt x="14985" y="16839"/>
                  </a:cubicBezTo>
                  <a:cubicBezTo>
                    <a:pt x="15035" y="16855"/>
                    <a:pt x="15086" y="16862"/>
                    <a:pt x="15137" y="16862"/>
                  </a:cubicBezTo>
                  <a:cubicBezTo>
                    <a:pt x="15322" y="16862"/>
                    <a:pt x="15499" y="16763"/>
                    <a:pt x="15590" y="16597"/>
                  </a:cubicBezTo>
                  <a:cubicBezTo>
                    <a:pt x="15978" y="15889"/>
                    <a:pt x="16686" y="15317"/>
                    <a:pt x="17581" y="14986"/>
                  </a:cubicBezTo>
                  <a:cubicBezTo>
                    <a:pt x="17715" y="14936"/>
                    <a:pt x="17822" y="14834"/>
                    <a:pt x="17876" y="14703"/>
                  </a:cubicBezTo>
                  <a:cubicBezTo>
                    <a:pt x="17932" y="14572"/>
                    <a:pt x="17930" y="14422"/>
                    <a:pt x="17873" y="14289"/>
                  </a:cubicBezTo>
                  <a:cubicBezTo>
                    <a:pt x="17577" y="13609"/>
                    <a:pt x="17587" y="12867"/>
                    <a:pt x="17900" y="12197"/>
                  </a:cubicBezTo>
                  <a:cubicBezTo>
                    <a:pt x="17961" y="12067"/>
                    <a:pt x="17965" y="11917"/>
                    <a:pt x="17911" y="11783"/>
                  </a:cubicBezTo>
                  <a:cubicBezTo>
                    <a:pt x="17854" y="11647"/>
                    <a:pt x="17744" y="11542"/>
                    <a:pt x="17607" y="11492"/>
                  </a:cubicBezTo>
                  <a:cubicBezTo>
                    <a:pt x="16692" y="11157"/>
                    <a:pt x="15971" y="10574"/>
                    <a:pt x="15581" y="9849"/>
                  </a:cubicBezTo>
                  <a:cubicBezTo>
                    <a:pt x="15488" y="9679"/>
                    <a:pt x="15312" y="9579"/>
                    <a:pt x="15126" y="9579"/>
                  </a:cubicBezTo>
                  <a:cubicBezTo>
                    <a:pt x="15073" y="9579"/>
                    <a:pt x="15018" y="9588"/>
                    <a:pt x="14965" y="9605"/>
                  </a:cubicBezTo>
                  <a:cubicBezTo>
                    <a:pt x="14693" y="9693"/>
                    <a:pt x="14407" y="9757"/>
                    <a:pt x="14118" y="9796"/>
                  </a:cubicBezTo>
                  <a:lnTo>
                    <a:pt x="14118" y="4094"/>
                  </a:lnTo>
                  <a:cubicBezTo>
                    <a:pt x="14118" y="3948"/>
                    <a:pt x="14000" y="3830"/>
                    <a:pt x="13854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1058FD5-FC6D-4BE1-8F68-33B794F0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3" y="-923316"/>
            <a:ext cx="1904444" cy="2945540"/>
          </a:xfrm>
          <a:prstGeom prst="rect">
            <a:avLst/>
          </a:prstGeom>
        </p:spPr>
      </p:pic>
      <p:sp>
        <p:nvSpPr>
          <p:cNvPr id="1300" name="Google Shape;1300;p50"/>
          <p:cNvSpPr txBox="1">
            <a:spLocks noGrp="1"/>
          </p:cNvSpPr>
          <p:nvPr>
            <p:ph type="title" idx="2"/>
          </p:nvPr>
        </p:nvSpPr>
        <p:spPr>
          <a:xfrm>
            <a:off x="3663014" y="1069035"/>
            <a:ext cx="4836300" cy="20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IN" sz="1600" dirty="0"/>
              <a:t>30 Day Video Lectures </a:t>
            </a:r>
            <a:r>
              <a:rPr lang="en-IN" sz="1600" dirty="0">
                <a:solidFill>
                  <a:schemeClr val="accent2"/>
                </a:solidFill>
              </a:rPr>
              <a:t>(Value: ₹4,000)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>
                <a:solidFill>
                  <a:schemeClr val="accent2"/>
                </a:solidFill>
              </a:rPr>
            </a:br>
            <a:r>
              <a:rPr lang="en-IN" sz="1600" dirty="0"/>
              <a:t>28+ Projects </a:t>
            </a:r>
            <a:r>
              <a:rPr lang="en-IN" sz="1600" dirty="0">
                <a:solidFill>
                  <a:schemeClr val="accent2"/>
                </a:solidFill>
              </a:rPr>
              <a:t>(Value: ₹5,000)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Warriors Way Community </a:t>
            </a:r>
            <a:r>
              <a:rPr lang="en-IN" sz="1600" dirty="0">
                <a:solidFill>
                  <a:schemeClr val="accent2"/>
                </a:solidFill>
              </a:rPr>
              <a:t>(Value: ₹2,000)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Weekly Master Mind </a:t>
            </a:r>
            <a:r>
              <a:rPr lang="en-IN" sz="1600" dirty="0">
                <a:solidFill>
                  <a:schemeClr val="accent2"/>
                </a:solidFill>
              </a:rPr>
              <a:t>(Value: ₹1,000)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Bonus Task, Assignment </a:t>
            </a:r>
            <a:r>
              <a:rPr lang="en-IN" sz="1600" dirty="0">
                <a:solidFill>
                  <a:schemeClr val="accent2"/>
                </a:solidFill>
              </a:rPr>
              <a:t>(Value ₹1,000)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Technical Materials (PPT &amp; </a:t>
            </a:r>
            <a:r>
              <a:rPr lang="en-IN" sz="1600" dirty="0" err="1"/>
              <a:t>Mindmap</a:t>
            </a:r>
            <a:r>
              <a:rPr lang="en-IN" sz="1600" dirty="0"/>
              <a:t>) </a:t>
            </a:r>
            <a:r>
              <a:rPr lang="en-IN" sz="1600" dirty="0">
                <a:solidFill>
                  <a:schemeClr val="accent2"/>
                </a:solidFill>
              </a:rPr>
              <a:t>(Value: ₹2,000)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Internship E-Certificate</a:t>
            </a:r>
            <a:br>
              <a:rPr lang="en-IN" sz="1600" dirty="0"/>
            </a:br>
            <a:endParaRPr lang="en-IN" sz="1600" dirty="0"/>
          </a:p>
        </p:txBody>
      </p:sp>
      <p:sp>
        <p:nvSpPr>
          <p:cNvPr id="1301" name="Google Shape;1301;p50"/>
          <p:cNvSpPr txBox="1">
            <a:spLocks noGrp="1"/>
          </p:cNvSpPr>
          <p:nvPr>
            <p:ph type="subTitle" idx="1"/>
          </p:nvPr>
        </p:nvSpPr>
        <p:spPr>
          <a:xfrm>
            <a:off x="1944576" y="4074465"/>
            <a:ext cx="5258494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Paid Internship </a:t>
            </a:r>
            <a:r>
              <a:rPr lang="en" sz="2800" dirty="0"/>
              <a:t>on </a:t>
            </a:r>
            <a:r>
              <a:rPr lang="en" sz="2800" b="1" dirty="0">
                <a:solidFill>
                  <a:schemeClr val="accent3"/>
                </a:solidFill>
              </a:rPr>
              <a:t>Machine Learning</a:t>
            </a:r>
            <a:endParaRPr sz="2800" b="1" dirty="0">
              <a:solidFill>
                <a:schemeClr val="accent3"/>
              </a:solidFill>
            </a:endParaRPr>
          </a:p>
        </p:txBody>
      </p:sp>
      <p:cxnSp>
        <p:nvCxnSpPr>
          <p:cNvPr id="1302" name="Google Shape;1302;p50"/>
          <p:cNvCxnSpPr/>
          <p:nvPr/>
        </p:nvCxnSpPr>
        <p:spPr>
          <a:xfrm>
            <a:off x="3610762" y="3492318"/>
            <a:ext cx="48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03" name="Google Shape;1303;p50"/>
          <p:cNvGrpSpPr/>
          <p:nvPr/>
        </p:nvGrpSpPr>
        <p:grpSpPr>
          <a:xfrm>
            <a:off x="8103035" y="4113343"/>
            <a:ext cx="480811" cy="480703"/>
            <a:chOff x="3190085" y="342393"/>
            <a:chExt cx="480811" cy="480703"/>
          </a:xfrm>
        </p:grpSpPr>
        <p:sp>
          <p:nvSpPr>
            <p:cNvPr id="1304" name="Google Shape;1304;p50"/>
            <p:cNvSpPr/>
            <p:nvPr/>
          </p:nvSpPr>
          <p:spPr>
            <a:xfrm>
              <a:off x="3218316" y="430169"/>
              <a:ext cx="424375" cy="341291"/>
            </a:xfrm>
            <a:custGeom>
              <a:avLst/>
              <a:gdLst/>
              <a:ahLst/>
              <a:cxnLst/>
              <a:rect l="l" t="t" r="r" b="b"/>
              <a:pathLst>
                <a:path w="15829" h="12730" extrusionOk="0">
                  <a:moveTo>
                    <a:pt x="1051" y="0"/>
                  </a:moveTo>
                  <a:cubicBezTo>
                    <a:pt x="471" y="0"/>
                    <a:pt x="0" y="472"/>
                    <a:pt x="0" y="1051"/>
                  </a:cubicBezTo>
                  <a:lnTo>
                    <a:pt x="0" y="12729"/>
                  </a:lnTo>
                  <a:lnTo>
                    <a:pt x="15828" y="12729"/>
                  </a:lnTo>
                  <a:lnTo>
                    <a:pt x="15828" y="1051"/>
                  </a:lnTo>
                  <a:cubicBezTo>
                    <a:pt x="15828" y="472"/>
                    <a:pt x="15359" y="0"/>
                    <a:pt x="1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3586364" y="430169"/>
              <a:ext cx="56355" cy="341291"/>
            </a:xfrm>
            <a:custGeom>
              <a:avLst/>
              <a:gdLst/>
              <a:ahLst/>
              <a:cxnLst/>
              <a:rect l="l" t="t" r="r" b="b"/>
              <a:pathLst>
                <a:path w="2102" h="12730" extrusionOk="0">
                  <a:moveTo>
                    <a:pt x="0" y="0"/>
                  </a:moveTo>
                  <a:cubicBezTo>
                    <a:pt x="580" y="0"/>
                    <a:pt x="1051" y="472"/>
                    <a:pt x="1051" y="1050"/>
                  </a:cubicBezTo>
                  <a:lnTo>
                    <a:pt x="1051" y="12729"/>
                  </a:lnTo>
                  <a:lnTo>
                    <a:pt x="2100" y="12729"/>
                  </a:lnTo>
                  <a:lnTo>
                    <a:pt x="2100" y="1051"/>
                  </a:lnTo>
                  <a:cubicBezTo>
                    <a:pt x="2102" y="472"/>
                    <a:pt x="1632" y="0"/>
                    <a:pt x="105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3246467" y="458346"/>
              <a:ext cx="368101" cy="327189"/>
            </a:xfrm>
            <a:custGeom>
              <a:avLst/>
              <a:gdLst/>
              <a:ahLst/>
              <a:cxnLst/>
              <a:rect l="l" t="t" r="r" b="b"/>
              <a:pathLst>
                <a:path w="13730" h="12204" extrusionOk="0">
                  <a:moveTo>
                    <a:pt x="245" y="0"/>
                  </a:moveTo>
                  <a:cubicBezTo>
                    <a:pt x="109" y="0"/>
                    <a:pt x="1" y="109"/>
                    <a:pt x="1" y="244"/>
                  </a:cubicBezTo>
                  <a:lnTo>
                    <a:pt x="1" y="12203"/>
                  </a:lnTo>
                  <a:lnTo>
                    <a:pt x="13729" y="12203"/>
                  </a:lnTo>
                  <a:lnTo>
                    <a:pt x="13729" y="244"/>
                  </a:lnTo>
                  <a:cubicBezTo>
                    <a:pt x="13729" y="109"/>
                    <a:pt x="13619" y="0"/>
                    <a:pt x="13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3197190" y="745669"/>
              <a:ext cx="466682" cy="70376"/>
            </a:xfrm>
            <a:custGeom>
              <a:avLst/>
              <a:gdLst/>
              <a:ahLst/>
              <a:cxnLst/>
              <a:rect l="l" t="t" r="r" b="b"/>
              <a:pathLst>
                <a:path w="17407" h="2625" extrusionOk="0">
                  <a:moveTo>
                    <a:pt x="352" y="1"/>
                  </a:moveTo>
                  <a:cubicBezTo>
                    <a:pt x="157" y="1"/>
                    <a:pt x="1" y="156"/>
                    <a:pt x="1" y="350"/>
                  </a:cubicBezTo>
                  <a:lnTo>
                    <a:pt x="1" y="1575"/>
                  </a:lnTo>
                  <a:cubicBezTo>
                    <a:pt x="1" y="2155"/>
                    <a:pt x="472" y="2624"/>
                    <a:pt x="1052" y="2624"/>
                  </a:cubicBezTo>
                  <a:lnTo>
                    <a:pt x="16356" y="2624"/>
                  </a:lnTo>
                  <a:cubicBezTo>
                    <a:pt x="16935" y="2624"/>
                    <a:pt x="17407" y="2155"/>
                    <a:pt x="17407" y="1575"/>
                  </a:cubicBezTo>
                  <a:lnTo>
                    <a:pt x="17407" y="350"/>
                  </a:lnTo>
                  <a:cubicBezTo>
                    <a:pt x="17407" y="156"/>
                    <a:pt x="17250" y="1"/>
                    <a:pt x="17056" y="1"/>
                  </a:cubicBezTo>
                  <a:lnTo>
                    <a:pt x="10595" y="1"/>
                  </a:lnTo>
                  <a:cubicBezTo>
                    <a:pt x="10399" y="1"/>
                    <a:pt x="10243" y="156"/>
                    <a:pt x="10243" y="350"/>
                  </a:cubicBezTo>
                  <a:lnTo>
                    <a:pt x="10243" y="826"/>
                  </a:lnTo>
                  <a:cubicBezTo>
                    <a:pt x="10243" y="1020"/>
                    <a:pt x="10088" y="1176"/>
                    <a:pt x="9894" y="1176"/>
                  </a:cubicBezTo>
                  <a:lnTo>
                    <a:pt x="7514" y="1176"/>
                  </a:lnTo>
                  <a:cubicBezTo>
                    <a:pt x="7320" y="1176"/>
                    <a:pt x="7163" y="1020"/>
                    <a:pt x="7163" y="826"/>
                  </a:cubicBezTo>
                  <a:lnTo>
                    <a:pt x="7163" y="350"/>
                  </a:lnTo>
                  <a:cubicBezTo>
                    <a:pt x="7163" y="156"/>
                    <a:pt x="7006" y="1"/>
                    <a:pt x="6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3607517" y="745669"/>
              <a:ext cx="56355" cy="70376"/>
            </a:xfrm>
            <a:custGeom>
              <a:avLst/>
              <a:gdLst/>
              <a:ahLst/>
              <a:cxnLst/>
              <a:rect l="l" t="t" r="r" b="b"/>
              <a:pathLst>
                <a:path w="2102" h="2625" extrusionOk="0">
                  <a:moveTo>
                    <a:pt x="700" y="1"/>
                  </a:moveTo>
                  <a:cubicBezTo>
                    <a:pt x="894" y="1"/>
                    <a:pt x="1049" y="156"/>
                    <a:pt x="1049" y="350"/>
                  </a:cubicBezTo>
                  <a:lnTo>
                    <a:pt x="1049" y="1575"/>
                  </a:lnTo>
                  <a:cubicBezTo>
                    <a:pt x="1049" y="2155"/>
                    <a:pt x="580" y="2624"/>
                    <a:pt x="0" y="2624"/>
                  </a:cubicBezTo>
                  <a:lnTo>
                    <a:pt x="1049" y="2624"/>
                  </a:lnTo>
                  <a:cubicBezTo>
                    <a:pt x="1629" y="2624"/>
                    <a:pt x="2100" y="2155"/>
                    <a:pt x="2100" y="1575"/>
                  </a:cubicBezTo>
                  <a:lnTo>
                    <a:pt x="2100" y="350"/>
                  </a:lnTo>
                  <a:cubicBezTo>
                    <a:pt x="2102" y="156"/>
                    <a:pt x="1943" y="1"/>
                    <a:pt x="1749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3362393" y="349417"/>
              <a:ext cx="136222" cy="255178"/>
            </a:xfrm>
            <a:custGeom>
              <a:avLst/>
              <a:gdLst/>
              <a:ahLst/>
              <a:cxnLst/>
              <a:rect l="l" t="t" r="r" b="b"/>
              <a:pathLst>
                <a:path w="5081" h="9518" extrusionOk="0">
                  <a:moveTo>
                    <a:pt x="278" y="0"/>
                  </a:moveTo>
                  <a:cubicBezTo>
                    <a:pt x="123" y="0"/>
                    <a:pt x="0" y="124"/>
                    <a:pt x="0" y="279"/>
                  </a:cubicBezTo>
                  <a:lnTo>
                    <a:pt x="0" y="9238"/>
                  </a:lnTo>
                  <a:cubicBezTo>
                    <a:pt x="0" y="9399"/>
                    <a:pt x="133" y="9517"/>
                    <a:pt x="280" y="9517"/>
                  </a:cubicBezTo>
                  <a:cubicBezTo>
                    <a:pt x="319" y="9517"/>
                    <a:pt x="359" y="9509"/>
                    <a:pt x="397" y="9491"/>
                  </a:cubicBezTo>
                  <a:lnTo>
                    <a:pt x="2422" y="8541"/>
                  </a:lnTo>
                  <a:cubicBezTo>
                    <a:pt x="2460" y="8523"/>
                    <a:pt x="2500" y="8514"/>
                    <a:pt x="2540" y="8514"/>
                  </a:cubicBezTo>
                  <a:cubicBezTo>
                    <a:pt x="2580" y="8514"/>
                    <a:pt x="2621" y="8523"/>
                    <a:pt x="2658" y="8541"/>
                  </a:cubicBezTo>
                  <a:lnTo>
                    <a:pt x="4683" y="9491"/>
                  </a:lnTo>
                  <a:cubicBezTo>
                    <a:pt x="4722" y="9509"/>
                    <a:pt x="4762" y="9518"/>
                    <a:pt x="4802" y="9518"/>
                  </a:cubicBezTo>
                  <a:cubicBezTo>
                    <a:pt x="4948" y="9518"/>
                    <a:pt x="5079" y="9402"/>
                    <a:pt x="5080" y="9241"/>
                  </a:cubicBezTo>
                  <a:lnTo>
                    <a:pt x="5080" y="279"/>
                  </a:lnTo>
                  <a:cubicBezTo>
                    <a:pt x="5080" y="124"/>
                    <a:pt x="4957" y="0"/>
                    <a:pt x="48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3462984" y="349417"/>
              <a:ext cx="35657" cy="255178"/>
            </a:xfrm>
            <a:custGeom>
              <a:avLst/>
              <a:gdLst/>
              <a:ahLst/>
              <a:cxnLst/>
              <a:rect l="l" t="t" r="r" b="b"/>
              <a:pathLst>
                <a:path w="1330" h="9518" extrusionOk="0">
                  <a:moveTo>
                    <a:pt x="1" y="0"/>
                  </a:moveTo>
                  <a:cubicBezTo>
                    <a:pt x="154" y="0"/>
                    <a:pt x="279" y="124"/>
                    <a:pt x="279" y="279"/>
                  </a:cubicBezTo>
                  <a:lnTo>
                    <a:pt x="279" y="9184"/>
                  </a:lnTo>
                  <a:lnTo>
                    <a:pt x="934" y="9491"/>
                  </a:lnTo>
                  <a:cubicBezTo>
                    <a:pt x="972" y="9509"/>
                    <a:pt x="1012" y="9517"/>
                    <a:pt x="1051" y="9517"/>
                  </a:cubicBezTo>
                  <a:cubicBezTo>
                    <a:pt x="1197" y="9517"/>
                    <a:pt x="1330" y="9399"/>
                    <a:pt x="1330" y="9238"/>
                  </a:cubicBezTo>
                  <a:lnTo>
                    <a:pt x="1330" y="279"/>
                  </a:lnTo>
                  <a:cubicBezTo>
                    <a:pt x="1327" y="124"/>
                    <a:pt x="1202" y="0"/>
                    <a:pt x="105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3392072" y="424244"/>
              <a:ext cx="76918" cy="70993"/>
            </a:xfrm>
            <a:custGeom>
              <a:avLst/>
              <a:gdLst/>
              <a:ahLst/>
              <a:cxnLst/>
              <a:rect l="l" t="t" r="r" b="b"/>
              <a:pathLst>
                <a:path w="2869" h="2648" extrusionOk="0">
                  <a:moveTo>
                    <a:pt x="1434" y="0"/>
                  </a:moveTo>
                  <a:cubicBezTo>
                    <a:pt x="1371" y="0"/>
                    <a:pt x="1308" y="33"/>
                    <a:pt x="1277" y="100"/>
                  </a:cubicBezTo>
                  <a:lnTo>
                    <a:pt x="990" y="685"/>
                  </a:lnTo>
                  <a:cubicBezTo>
                    <a:pt x="963" y="738"/>
                    <a:pt x="912" y="772"/>
                    <a:pt x="854" y="783"/>
                  </a:cubicBezTo>
                  <a:lnTo>
                    <a:pt x="209" y="876"/>
                  </a:lnTo>
                  <a:cubicBezTo>
                    <a:pt x="61" y="899"/>
                    <a:pt x="1" y="1079"/>
                    <a:pt x="109" y="1183"/>
                  </a:cubicBezTo>
                  <a:lnTo>
                    <a:pt x="576" y="1638"/>
                  </a:lnTo>
                  <a:cubicBezTo>
                    <a:pt x="617" y="1680"/>
                    <a:pt x="636" y="1739"/>
                    <a:pt x="626" y="1796"/>
                  </a:cubicBezTo>
                  <a:lnTo>
                    <a:pt x="516" y="2439"/>
                  </a:lnTo>
                  <a:cubicBezTo>
                    <a:pt x="494" y="2553"/>
                    <a:pt x="587" y="2648"/>
                    <a:pt x="692" y="2648"/>
                  </a:cubicBezTo>
                  <a:cubicBezTo>
                    <a:pt x="719" y="2648"/>
                    <a:pt x="747" y="2641"/>
                    <a:pt x="775" y="2627"/>
                  </a:cubicBezTo>
                  <a:lnTo>
                    <a:pt x="1353" y="2323"/>
                  </a:lnTo>
                  <a:cubicBezTo>
                    <a:pt x="1379" y="2309"/>
                    <a:pt x="1408" y="2303"/>
                    <a:pt x="1436" y="2303"/>
                  </a:cubicBezTo>
                  <a:cubicBezTo>
                    <a:pt x="1465" y="2303"/>
                    <a:pt x="1493" y="2309"/>
                    <a:pt x="1520" y="2323"/>
                  </a:cubicBezTo>
                  <a:lnTo>
                    <a:pt x="2098" y="2627"/>
                  </a:lnTo>
                  <a:cubicBezTo>
                    <a:pt x="2125" y="2641"/>
                    <a:pt x="2154" y="2648"/>
                    <a:pt x="2181" y="2648"/>
                  </a:cubicBezTo>
                  <a:cubicBezTo>
                    <a:pt x="2285" y="2648"/>
                    <a:pt x="2377" y="2554"/>
                    <a:pt x="2357" y="2439"/>
                  </a:cubicBezTo>
                  <a:lnTo>
                    <a:pt x="2247" y="1796"/>
                  </a:lnTo>
                  <a:cubicBezTo>
                    <a:pt x="2235" y="1739"/>
                    <a:pt x="2256" y="1680"/>
                    <a:pt x="2296" y="1638"/>
                  </a:cubicBezTo>
                  <a:lnTo>
                    <a:pt x="2763" y="1183"/>
                  </a:lnTo>
                  <a:cubicBezTo>
                    <a:pt x="2868" y="1078"/>
                    <a:pt x="2811" y="897"/>
                    <a:pt x="2664" y="876"/>
                  </a:cubicBezTo>
                  <a:lnTo>
                    <a:pt x="2018" y="783"/>
                  </a:lnTo>
                  <a:cubicBezTo>
                    <a:pt x="1961" y="775"/>
                    <a:pt x="1910" y="738"/>
                    <a:pt x="1883" y="685"/>
                  </a:cubicBezTo>
                  <a:lnTo>
                    <a:pt x="1595" y="100"/>
                  </a:lnTo>
                  <a:cubicBezTo>
                    <a:pt x="1562" y="33"/>
                    <a:pt x="1498" y="0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3463950" y="515666"/>
              <a:ext cx="70215" cy="69492"/>
            </a:xfrm>
            <a:custGeom>
              <a:avLst/>
              <a:gdLst/>
              <a:ahLst/>
              <a:cxnLst/>
              <a:rect l="l" t="t" r="r" b="b"/>
              <a:pathLst>
                <a:path w="2619" h="2592" extrusionOk="0">
                  <a:moveTo>
                    <a:pt x="158" y="1"/>
                  </a:moveTo>
                  <a:cubicBezTo>
                    <a:pt x="72" y="1"/>
                    <a:pt x="1" y="78"/>
                    <a:pt x="17" y="167"/>
                  </a:cubicBezTo>
                  <a:lnTo>
                    <a:pt x="306" y="1823"/>
                  </a:lnTo>
                  <a:cubicBezTo>
                    <a:pt x="319" y="1895"/>
                    <a:pt x="381" y="1938"/>
                    <a:pt x="445" y="1938"/>
                  </a:cubicBezTo>
                  <a:cubicBezTo>
                    <a:pt x="480" y="1938"/>
                    <a:pt x="516" y="1925"/>
                    <a:pt x="544" y="1898"/>
                  </a:cubicBezTo>
                  <a:lnTo>
                    <a:pt x="758" y="1683"/>
                  </a:lnTo>
                  <a:cubicBezTo>
                    <a:pt x="785" y="1655"/>
                    <a:pt x="821" y="1642"/>
                    <a:pt x="857" y="1642"/>
                  </a:cubicBezTo>
                  <a:cubicBezTo>
                    <a:pt x="892" y="1642"/>
                    <a:pt x="928" y="1655"/>
                    <a:pt x="955" y="1683"/>
                  </a:cubicBezTo>
                  <a:lnTo>
                    <a:pt x="1824" y="2551"/>
                  </a:lnTo>
                  <a:cubicBezTo>
                    <a:pt x="1851" y="2578"/>
                    <a:pt x="1887" y="2592"/>
                    <a:pt x="1922" y="2592"/>
                  </a:cubicBezTo>
                  <a:cubicBezTo>
                    <a:pt x="1958" y="2592"/>
                    <a:pt x="1994" y="2578"/>
                    <a:pt x="2021" y="2551"/>
                  </a:cubicBezTo>
                  <a:lnTo>
                    <a:pt x="2564" y="2006"/>
                  </a:lnTo>
                  <a:cubicBezTo>
                    <a:pt x="2619" y="1952"/>
                    <a:pt x="2619" y="1863"/>
                    <a:pt x="2564" y="1809"/>
                  </a:cubicBezTo>
                  <a:lnTo>
                    <a:pt x="1697" y="942"/>
                  </a:lnTo>
                  <a:cubicBezTo>
                    <a:pt x="1643" y="888"/>
                    <a:pt x="1643" y="799"/>
                    <a:pt x="1697" y="745"/>
                  </a:cubicBezTo>
                  <a:lnTo>
                    <a:pt x="1911" y="530"/>
                  </a:lnTo>
                  <a:cubicBezTo>
                    <a:pt x="1992" y="448"/>
                    <a:pt x="1949" y="313"/>
                    <a:pt x="1836" y="293"/>
                  </a:cubicBezTo>
                  <a:lnTo>
                    <a:pt x="180" y="3"/>
                  </a:ln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3463950" y="515666"/>
              <a:ext cx="70162" cy="69492"/>
            </a:xfrm>
            <a:custGeom>
              <a:avLst/>
              <a:gdLst/>
              <a:ahLst/>
              <a:cxnLst/>
              <a:rect l="l" t="t" r="r" b="b"/>
              <a:pathLst>
                <a:path w="2617" h="2592" extrusionOk="0">
                  <a:moveTo>
                    <a:pt x="154" y="1"/>
                  </a:moveTo>
                  <a:cubicBezTo>
                    <a:pt x="69" y="1"/>
                    <a:pt x="1" y="77"/>
                    <a:pt x="16" y="165"/>
                  </a:cubicBezTo>
                  <a:lnTo>
                    <a:pt x="57" y="393"/>
                  </a:lnTo>
                  <a:lnTo>
                    <a:pt x="955" y="551"/>
                  </a:lnTo>
                  <a:cubicBezTo>
                    <a:pt x="1149" y="584"/>
                    <a:pt x="1225" y="823"/>
                    <a:pt x="1085" y="963"/>
                  </a:cubicBezTo>
                  <a:cubicBezTo>
                    <a:pt x="991" y="1056"/>
                    <a:pt x="991" y="1211"/>
                    <a:pt x="1085" y="1306"/>
                  </a:cubicBezTo>
                  <a:lnTo>
                    <a:pt x="1723" y="1944"/>
                  </a:lnTo>
                  <a:cubicBezTo>
                    <a:pt x="1864" y="2086"/>
                    <a:pt x="1864" y="2313"/>
                    <a:pt x="1723" y="2453"/>
                  </a:cubicBezTo>
                  <a:lnTo>
                    <a:pt x="1819" y="2551"/>
                  </a:lnTo>
                  <a:cubicBezTo>
                    <a:pt x="1846" y="2578"/>
                    <a:pt x="1882" y="2592"/>
                    <a:pt x="1918" y="2592"/>
                  </a:cubicBezTo>
                  <a:cubicBezTo>
                    <a:pt x="1954" y="2592"/>
                    <a:pt x="1989" y="2578"/>
                    <a:pt x="2016" y="2551"/>
                  </a:cubicBezTo>
                  <a:lnTo>
                    <a:pt x="2560" y="2006"/>
                  </a:lnTo>
                  <a:cubicBezTo>
                    <a:pt x="2617" y="1952"/>
                    <a:pt x="2617" y="1863"/>
                    <a:pt x="2563" y="1809"/>
                  </a:cubicBezTo>
                  <a:lnTo>
                    <a:pt x="1696" y="942"/>
                  </a:lnTo>
                  <a:cubicBezTo>
                    <a:pt x="1640" y="888"/>
                    <a:pt x="1640" y="799"/>
                    <a:pt x="1696" y="745"/>
                  </a:cubicBezTo>
                  <a:lnTo>
                    <a:pt x="1910" y="530"/>
                  </a:lnTo>
                  <a:cubicBezTo>
                    <a:pt x="1991" y="448"/>
                    <a:pt x="1947" y="313"/>
                    <a:pt x="1834" y="293"/>
                  </a:cubicBezTo>
                  <a:lnTo>
                    <a:pt x="178" y="3"/>
                  </a:lnTo>
                  <a:cubicBezTo>
                    <a:pt x="170" y="1"/>
                    <a:pt x="162" y="1"/>
                    <a:pt x="154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3190085" y="342393"/>
              <a:ext cx="480811" cy="480703"/>
            </a:xfrm>
            <a:custGeom>
              <a:avLst/>
              <a:gdLst/>
              <a:ahLst/>
              <a:cxnLst/>
              <a:rect l="l" t="t" r="r" b="b"/>
              <a:pathLst>
                <a:path w="17934" h="17930" extrusionOk="0">
                  <a:moveTo>
                    <a:pt x="8969" y="3422"/>
                  </a:moveTo>
                  <a:lnTo>
                    <a:pt x="9183" y="3854"/>
                  </a:lnTo>
                  <a:cubicBezTo>
                    <a:pt x="9248" y="3983"/>
                    <a:pt x="9371" y="4074"/>
                    <a:pt x="9516" y="4096"/>
                  </a:cubicBezTo>
                  <a:lnTo>
                    <a:pt x="9995" y="4167"/>
                  </a:lnTo>
                  <a:lnTo>
                    <a:pt x="9648" y="4503"/>
                  </a:lnTo>
                  <a:cubicBezTo>
                    <a:pt x="9544" y="4605"/>
                    <a:pt x="9496" y="4751"/>
                    <a:pt x="9520" y="4894"/>
                  </a:cubicBezTo>
                  <a:lnTo>
                    <a:pt x="9602" y="5370"/>
                  </a:lnTo>
                  <a:lnTo>
                    <a:pt x="9174" y="5147"/>
                  </a:lnTo>
                  <a:cubicBezTo>
                    <a:pt x="9110" y="5113"/>
                    <a:pt x="9039" y="5096"/>
                    <a:pt x="8968" y="5096"/>
                  </a:cubicBezTo>
                  <a:cubicBezTo>
                    <a:pt x="8898" y="5096"/>
                    <a:pt x="8826" y="5113"/>
                    <a:pt x="8762" y="5147"/>
                  </a:cubicBezTo>
                  <a:lnTo>
                    <a:pt x="8336" y="5370"/>
                  </a:lnTo>
                  <a:lnTo>
                    <a:pt x="8415" y="4894"/>
                  </a:lnTo>
                  <a:cubicBezTo>
                    <a:pt x="8441" y="4751"/>
                    <a:pt x="8393" y="4605"/>
                    <a:pt x="8288" y="4503"/>
                  </a:cubicBezTo>
                  <a:lnTo>
                    <a:pt x="7941" y="4167"/>
                  </a:lnTo>
                  <a:lnTo>
                    <a:pt x="8422" y="4095"/>
                  </a:lnTo>
                  <a:cubicBezTo>
                    <a:pt x="8566" y="4074"/>
                    <a:pt x="8691" y="3983"/>
                    <a:pt x="8754" y="3854"/>
                  </a:cubicBezTo>
                  <a:lnTo>
                    <a:pt x="8969" y="3422"/>
                  </a:lnTo>
                  <a:close/>
                  <a:moveTo>
                    <a:pt x="8963" y="2788"/>
                  </a:moveTo>
                  <a:cubicBezTo>
                    <a:pt x="8795" y="2788"/>
                    <a:pt x="8641" y="2883"/>
                    <a:pt x="8566" y="3035"/>
                  </a:cubicBezTo>
                  <a:lnTo>
                    <a:pt x="8297" y="3582"/>
                  </a:lnTo>
                  <a:lnTo>
                    <a:pt x="7694" y="3667"/>
                  </a:lnTo>
                  <a:cubicBezTo>
                    <a:pt x="7527" y="3693"/>
                    <a:pt x="7390" y="3807"/>
                    <a:pt x="7338" y="3968"/>
                  </a:cubicBezTo>
                  <a:cubicBezTo>
                    <a:pt x="7285" y="4131"/>
                    <a:pt x="7329" y="4304"/>
                    <a:pt x="7449" y="4423"/>
                  </a:cubicBezTo>
                  <a:lnTo>
                    <a:pt x="7892" y="4847"/>
                  </a:lnTo>
                  <a:lnTo>
                    <a:pt x="7788" y="5445"/>
                  </a:lnTo>
                  <a:cubicBezTo>
                    <a:pt x="7759" y="5614"/>
                    <a:pt x="7827" y="5779"/>
                    <a:pt x="7962" y="5879"/>
                  </a:cubicBezTo>
                  <a:cubicBezTo>
                    <a:pt x="8039" y="5934"/>
                    <a:pt x="8129" y="5963"/>
                    <a:pt x="8223" y="5963"/>
                  </a:cubicBezTo>
                  <a:cubicBezTo>
                    <a:pt x="8292" y="5963"/>
                    <a:pt x="8363" y="5946"/>
                    <a:pt x="8429" y="5912"/>
                  </a:cubicBezTo>
                  <a:lnTo>
                    <a:pt x="8968" y="5630"/>
                  </a:lnTo>
                  <a:lnTo>
                    <a:pt x="9505" y="5912"/>
                  </a:lnTo>
                  <a:cubicBezTo>
                    <a:pt x="9571" y="5946"/>
                    <a:pt x="9642" y="5963"/>
                    <a:pt x="9712" y="5963"/>
                  </a:cubicBezTo>
                  <a:cubicBezTo>
                    <a:pt x="9803" y="5963"/>
                    <a:pt x="9894" y="5935"/>
                    <a:pt x="9970" y="5879"/>
                  </a:cubicBezTo>
                  <a:cubicBezTo>
                    <a:pt x="10107" y="5779"/>
                    <a:pt x="10175" y="5614"/>
                    <a:pt x="10145" y="5445"/>
                  </a:cubicBezTo>
                  <a:lnTo>
                    <a:pt x="10044" y="4847"/>
                  </a:lnTo>
                  <a:lnTo>
                    <a:pt x="10478" y="4423"/>
                  </a:lnTo>
                  <a:cubicBezTo>
                    <a:pt x="10598" y="4304"/>
                    <a:pt x="10642" y="4131"/>
                    <a:pt x="10589" y="3968"/>
                  </a:cubicBezTo>
                  <a:cubicBezTo>
                    <a:pt x="10536" y="3807"/>
                    <a:pt x="10401" y="3693"/>
                    <a:pt x="10232" y="3667"/>
                  </a:cubicBezTo>
                  <a:lnTo>
                    <a:pt x="9630" y="3582"/>
                  </a:lnTo>
                  <a:lnTo>
                    <a:pt x="9361" y="3035"/>
                  </a:lnTo>
                  <a:cubicBezTo>
                    <a:pt x="9286" y="2883"/>
                    <a:pt x="9134" y="2788"/>
                    <a:pt x="8963" y="2788"/>
                  </a:cubicBezTo>
                  <a:close/>
                  <a:moveTo>
                    <a:pt x="10523" y="6756"/>
                  </a:moveTo>
                  <a:lnTo>
                    <a:pt x="11774" y="6974"/>
                  </a:lnTo>
                  <a:cubicBezTo>
                    <a:pt x="11580" y="7126"/>
                    <a:pt x="11550" y="7415"/>
                    <a:pt x="11726" y="7592"/>
                  </a:cubicBezTo>
                  <a:lnTo>
                    <a:pt x="12504" y="8370"/>
                  </a:lnTo>
                  <a:lnTo>
                    <a:pt x="12135" y="8739"/>
                  </a:lnTo>
                  <a:lnTo>
                    <a:pt x="11357" y="7960"/>
                  </a:lnTo>
                  <a:cubicBezTo>
                    <a:pt x="11279" y="7881"/>
                    <a:pt x="11180" y="7845"/>
                    <a:pt x="11080" y="7845"/>
                  </a:cubicBezTo>
                  <a:cubicBezTo>
                    <a:pt x="10954" y="7845"/>
                    <a:pt x="10828" y="7903"/>
                    <a:pt x="10741" y="8007"/>
                  </a:cubicBezTo>
                  <a:lnTo>
                    <a:pt x="10523" y="6756"/>
                  </a:lnTo>
                  <a:close/>
                  <a:moveTo>
                    <a:pt x="3699" y="11085"/>
                  </a:moveTo>
                  <a:cubicBezTo>
                    <a:pt x="3553" y="11085"/>
                    <a:pt x="3436" y="11201"/>
                    <a:pt x="3436" y="11349"/>
                  </a:cubicBezTo>
                  <a:cubicBezTo>
                    <a:pt x="3436" y="11495"/>
                    <a:pt x="3553" y="11612"/>
                    <a:pt x="3699" y="11612"/>
                  </a:cubicBezTo>
                  <a:lnTo>
                    <a:pt x="14238" y="11612"/>
                  </a:lnTo>
                  <a:cubicBezTo>
                    <a:pt x="14382" y="11612"/>
                    <a:pt x="14501" y="11495"/>
                    <a:pt x="14501" y="11349"/>
                  </a:cubicBezTo>
                  <a:cubicBezTo>
                    <a:pt x="14501" y="11201"/>
                    <a:pt x="14384" y="11085"/>
                    <a:pt x="14238" y="11085"/>
                  </a:cubicBezTo>
                  <a:close/>
                  <a:moveTo>
                    <a:pt x="3696" y="12135"/>
                  </a:moveTo>
                  <a:cubicBezTo>
                    <a:pt x="3552" y="12135"/>
                    <a:pt x="3433" y="12252"/>
                    <a:pt x="3433" y="12398"/>
                  </a:cubicBezTo>
                  <a:cubicBezTo>
                    <a:pt x="3433" y="12544"/>
                    <a:pt x="3550" y="12661"/>
                    <a:pt x="3696" y="12661"/>
                  </a:cubicBezTo>
                  <a:lnTo>
                    <a:pt x="14236" y="12661"/>
                  </a:lnTo>
                  <a:cubicBezTo>
                    <a:pt x="14382" y="12661"/>
                    <a:pt x="14500" y="12546"/>
                    <a:pt x="14500" y="12398"/>
                  </a:cubicBezTo>
                  <a:cubicBezTo>
                    <a:pt x="14500" y="12253"/>
                    <a:pt x="14382" y="12135"/>
                    <a:pt x="14236" y="12135"/>
                  </a:cubicBezTo>
                  <a:close/>
                  <a:moveTo>
                    <a:pt x="3699" y="13187"/>
                  </a:moveTo>
                  <a:cubicBezTo>
                    <a:pt x="3553" y="13187"/>
                    <a:pt x="3436" y="13304"/>
                    <a:pt x="3436" y="13450"/>
                  </a:cubicBezTo>
                  <a:cubicBezTo>
                    <a:pt x="3436" y="13595"/>
                    <a:pt x="3552" y="13714"/>
                    <a:pt x="3699" y="13714"/>
                  </a:cubicBezTo>
                  <a:lnTo>
                    <a:pt x="12137" y="13714"/>
                  </a:lnTo>
                  <a:cubicBezTo>
                    <a:pt x="12281" y="13714"/>
                    <a:pt x="12400" y="13598"/>
                    <a:pt x="12400" y="13450"/>
                  </a:cubicBezTo>
                  <a:cubicBezTo>
                    <a:pt x="12397" y="13306"/>
                    <a:pt x="12281" y="13187"/>
                    <a:pt x="12137" y="13187"/>
                  </a:cubicBezTo>
                  <a:close/>
                  <a:moveTo>
                    <a:pt x="6165" y="3536"/>
                  </a:moveTo>
                  <a:lnTo>
                    <a:pt x="6165" y="4062"/>
                  </a:lnTo>
                  <a:lnTo>
                    <a:pt x="2348" y="4062"/>
                  </a:lnTo>
                  <a:cubicBezTo>
                    <a:pt x="2068" y="4062"/>
                    <a:pt x="1840" y="4289"/>
                    <a:pt x="1840" y="4569"/>
                  </a:cubicBezTo>
                  <a:lnTo>
                    <a:pt x="1840" y="14779"/>
                  </a:lnTo>
                  <a:lnTo>
                    <a:pt x="1315" y="14779"/>
                  </a:lnTo>
                  <a:lnTo>
                    <a:pt x="1315" y="4325"/>
                  </a:lnTo>
                  <a:cubicBezTo>
                    <a:pt x="1315" y="3890"/>
                    <a:pt x="1669" y="3536"/>
                    <a:pt x="2104" y="3536"/>
                  </a:cubicBezTo>
                  <a:close/>
                  <a:moveTo>
                    <a:pt x="15832" y="3536"/>
                  </a:moveTo>
                  <a:cubicBezTo>
                    <a:pt x="16266" y="3536"/>
                    <a:pt x="16619" y="3890"/>
                    <a:pt x="16619" y="4325"/>
                  </a:cubicBezTo>
                  <a:lnTo>
                    <a:pt x="16619" y="14779"/>
                  </a:lnTo>
                  <a:lnTo>
                    <a:pt x="16095" y="14779"/>
                  </a:lnTo>
                  <a:lnTo>
                    <a:pt x="16095" y="4569"/>
                  </a:lnTo>
                  <a:cubicBezTo>
                    <a:pt x="16095" y="4289"/>
                    <a:pt x="15867" y="4062"/>
                    <a:pt x="15587" y="4062"/>
                  </a:cubicBezTo>
                  <a:lnTo>
                    <a:pt x="11769" y="4062"/>
                  </a:lnTo>
                  <a:lnTo>
                    <a:pt x="11769" y="3536"/>
                  </a:lnTo>
                  <a:close/>
                  <a:moveTo>
                    <a:pt x="11229" y="526"/>
                  </a:moveTo>
                  <a:cubicBezTo>
                    <a:pt x="11238" y="526"/>
                    <a:pt x="11244" y="533"/>
                    <a:pt x="11244" y="541"/>
                  </a:cubicBezTo>
                  <a:lnTo>
                    <a:pt x="11244" y="6348"/>
                  </a:lnTo>
                  <a:lnTo>
                    <a:pt x="10439" y="6208"/>
                  </a:lnTo>
                  <a:cubicBezTo>
                    <a:pt x="10415" y="6204"/>
                    <a:pt x="10391" y="6202"/>
                    <a:pt x="10368" y="6202"/>
                  </a:cubicBezTo>
                  <a:cubicBezTo>
                    <a:pt x="10262" y="6202"/>
                    <a:pt x="10160" y="6243"/>
                    <a:pt x="10085" y="6318"/>
                  </a:cubicBezTo>
                  <a:cubicBezTo>
                    <a:pt x="9993" y="6411"/>
                    <a:pt x="9951" y="6544"/>
                    <a:pt x="9973" y="6672"/>
                  </a:cubicBezTo>
                  <a:lnTo>
                    <a:pt x="10264" y="8328"/>
                  </a:lnTo>
                  <a:cubicBezTo>
                    <a:pt x="10290" y="8477"/>
                    <a:pt x="10395" y="8597"/>
                    <a:pt x="10538" y="8642"/>
                  </a:cubicBezTo>
                  <a:cubicBezTo>
                    <a:pt x="10578" y="8655"/>
                    <a:pt x="10619" y="8661"/>
                    <a:pt x="10659" y="8661"/>
                  </a:cubicBezTo>
                  <a:cubicBezTo>
                    <a:pt x="10764" y="8661"/>
                    <a:pt x="10867" y="8620"/>
                    <a:pt x="10944" y="8543"/>
                  </a:cubicBezTo>
                  <a:lnTo>
                    <a:pt x="11071" y="8417"/>
                  </a:lnTo>
                  <a:lnTo>
                    <a:pt x="11244" y="8590"/>
                  </a:lnTo>
                  <a:lnTo>
                    <a:pt x="11244" y="9500"/>
                  </a:lnTo>
                  <a:cubicBezTo>
                    <a:pt x="11244" y="9509"/>
                    <a:pt x="11236" y="9516"/>
                    <a:pt x="11228" y="9516"/>
                  </a:cubicBezTo>
                  <a:cubicBezTo>
                    <a:pt x="11226" y="9516"/>
                    <a:pt x="11223" y="9515"/>
                    <a:pt x="11221" y="9514"/>
                  </a:cubicBezTo>
                  <a:lnTo>
                    <a:pt x="9197" y="8566"/>
                  </a:lnTo>
                  <a:cubicBezTo>
                    <a:pt x="9124" y="8532"/>
                    <a:pt x="9045" y="8515"/>
                    <a:pt x="8967" y="8515"/>
                  </a:cubicBezTo>
                  <a:cubicBezTo>
                    <a:pt x="8888" y="8515"/>
                    <a:pt x="8810" y="8532"/>
                    <a:pt x="8738" y="8566"/>
                  </a:cubicBezTo>
                  <a:lnTo>
                    <a:pt x="6713" y="9515"/>
                  </a:lnTo>
                  <a:cubicBezTo>
                    <a:pt x="6711" y="9517"/>
                    <a:pt x="6710" y="9517"/>
                    <a:pt x="6708" y="9517"/>
                  </a:cubicBezTo>
                  <a:cubicBezTo>
                    <a:pt x="6700" y="9517"/>
                    <a:pt x="6690" y="9509"/>
                    <a:pt x="6690" y="9503"/>
                  </a:cubicBezTo>
                  <a:lnTo>
                    <a:pt x="6690" y="6588"/>
                  </a:lnTo>
                  <a:cubicBezTo>
                    <a:pt x="6690" y="6443"/>
                    <a:pt x="6575" y="6324"/>
                    <a:pt x="6427" y="6324"/>
                  </a:cubicBezTo>
                  <a:cubicBezTo>
                    <a:pt x="6283" y="6324"/>
                    <a:pt x="6164" y="6442"/>
                    <a:pt x="6164" y="6588"/>
                  </a:cubicBezTo>
                  <a:lnTo>
                    <a:pt x="6164" y="9503"/>
                  </a:lnTo>
                  <a:cubicBezTo>
                    <a:pt x="6164" y="9688"/>
                    <a:pt x="6258" y="9860"/>
                    <a:pt x="6413" y="9959"/>
                  </a:cubicBezTo>
                  <a:cubicBezTo>
                    <a:pt x="6503" y="10016"/>
                    <a:pt x="6604" y="10044"/>
                    <a:pt x="6705" y="10044"/>
                  </a:cubicBezTo>
                  <a:cubicBezTo>
                    <a:pt x="6783" y="10044"/>
                    <a:pt x="6860" y="10027"/>
                    <a:pt x="6933" y="9994"/>
                  </a:cubicBezTo>
                  <a:lnTo>
                    <a:pt x="8957" y="9043"/>
                  </a:lnTo>
                  <a:cubicBezTo>
                    <a:pt x="8960" y="9042"/>
                    <a:pt x="8962" y="9042"/>
                    <a:pt x="8965" y="9042"/>
                  </a:cubicBezTo>
                  <a:cubicBezTo>
                    <a:pt x="8967" y="9042"/>
                    <a:pt x="8969" y="9042"/>
                    <a:pt x="8971" y="9043"/>
                  </a:cubicBezTo>
                  <a:lnTo>
                    <a:pt x="10996" y="9994"/>
                  </a:lnTo>
                  <a:cubicBezTo>
                    <a:pt x="11068" y="10028"/>
                    <a:pt x="11145" y="10045"/>
                    <a:pt x="11223" y="10045"/>
                  </a:cubicBezTo>
                  <a:cubicBezTo>
                    <a:pt x="11325" y="10045"/>
                    <a:pt x="11426" y="10016"/>
                    <a:pt x="11515" y="9959"/>
                  </a:cubicBezTo>
                  <a:cubicBezTo>
                    <a:pt x="11671" y="9860"/>
                    <a:pt x="11765" y="9688"/>
                    <a:pt x="11765" y="9503"/>
                  </a:cubicBezTo>
                  <a:lnTo>
                    <a:pt x="11765" y="9116"/>
                  </a:lnTo>
                  <a:lnTo>
                    <a:pt x="11846" y="9198"/>
                  </a:lnTo>
                  <a:cubicBezTo>
                    <a:pt x="11926" y="9278"/>
                    <a:pt x="12027" y="9317"/>
                    <a:pt x="12131" y="9317"/>
                  </a:cubicBezTo>
                  <a:cubicBezTo>
                    <a:pt x="12234" y="9317"/>
                    <a:pt x="12337" y="9276"/>
                    <a:pt x="12415" y="9198"/>
                  </a:cubicBezTo>
                  <a:lnTo>
                    <a:pt x="12958" y="8654"/>
                  </a:lnTo>
                  <a:cubicBezTo>
                    <a:pt x="13034" y="8579"/>
                    <a:pt x="13077" y="8477"/>
                    <a:pt x="13077" y="8370"/>
                  </a:cubicBezTo>
                  <a:cubicBezTo>
                    <a:pt x="13077" y="8263"/>
                    <a:pt x="13035" y="8161"/>
                    <a:pt x="12958" y="8085"/>
                  </a:cubicBezTo>
                  <a:lnTo>
                    <a:pt x="12179" y="7307"/>
                  </a:lnTo>
                  <a:lnTo>
                    <a:pt x="12305" y="7181"/>
                  </a:lnTo>
                  <a:cubicBezTo>
                    <a:pt x="12412" y="7074"/>
                    <a:pt x="12450" y="6919"/>
                    <a:pt x="12405" y="6774"/>
                  </a:cubicBezTo>
                  <a:cubicBezTo>
                    <a:pt x="12359" y="6631"/>
                    <a:pt x="12239" y="6526"/>
                    <a:pt x="12091" y="6499"/>
                  </a:cubicBezTo>
                  <a:lnTo>
                    <a:pt x="11765" y="6443"/>
                  </a:lnTo>
                  <a:lnTo>
                    <a:pt x="11765" y="4590"/>
                  </a:lnTo>
                  <a:lnTo>
                    <a:pt x="15566" y="4590"/>
                  </a:lnTo>
                  <a:lnTo>
                    <a:pt x="15566" y="14781"/>
                  </a:lnTo>
                  <a:lnTo>
                    <a:pt x="14221" y="14781"/>
                  </a:lnTo>
                  <a:cubicBezTo>
                    <a:pt x="14075" y="14781"/>
                    <a:pt x="13958" y="14897"/>
                    <a:pt x="13958" y="15044"/>
                  </a:cubicBezTo>
                  <a:cubicBezTo>
                    <a:pt x="13958" y="15190"/>
                    <a:pt x="14074" y="15308"/>
                    <a:pt x="14221" y="15308"/>
                  </a:cubicBezTo>
                  <a:lnTo>
                    <a:pt x="17316" y="15308"/>
                  </a:lnTo>
                  <a:cubicBezTo>
                    <a:pt x="17364" y="15308"/>
                    <a:pt x="17405" y="15347"/>
                    <a:pt x="17405" y="15395"/>
                  </a:cubicBezTo>
                  <a:lnTo>
                    <a:pt x="17405" y="16617"/>
                  </a:lnTo>
                  <a:lnTo>
                    <a:pt x="17408" y="16617"/>
                  </a:lnTo>
                  <a:cubicBezTo>
                    <a:pt x="17408" y="17051"/>
                    <a:pt x="17054" y="17406"/>
                    <a:pt x="16619" y="17406"/>
                  </a:cubicBezTo>
                  <a:lnTo>
                    <a:pt x="1315" y="17406"/>
                  </a:lnTo>
                  <a:cubicBezTo>
                    <a:pt x="880" y="17406"/>
                    <a:pt x="526" y="17052"/>
                    <a:pt x="526" y="16617"/>
                  </a:cubicBezTo>
                  <a:lnTo>
                    <a:pt x="526" y="15392"/>
                  </a:lnTo>
                  <a:cubicBezTo>
                    <a:pt x="526" y="15344"/>
                    <a:pt x="565" y="15303"/>
                    <a:pt x="615" y="15303"/>
                  </a:cubicBezTo>
                  <a:lnTo>
                    <a:pt x="7076" y="15303"/>
                  </a:lnTo>
                  <a:cubicBezTo>
                    <a:pt x="7125" y="15303"/>
                    <a:pt x="7165" y="15344"/>
                    <a:pt x="7165" y="15392"/>
                  </a:cubicBezTo>
                  <a:lnTo>
                    <a:pt x="7165" y="15868"/>
                  </a:lnTo>
                  <a:cubicBezTo>
                    <a:pt x="7165" y="16206"/>
                    <a:pt x="7440" y="16482"/>
                    <a:pt x="7779" y="16482"/>
                  </a:cubicBezTo>
                  <a:lnTo>
                    <a:pt x="10159" y="16482"/>
                  </a:lnTo>
                  <a:cubicBezTo>
                    <a:pt x="10497" y="16482"/>
                    <a:pt x="10771" y="16206"/>
                    <a:pt x="10771" y="15868"/>
                  </a:cubicBezTo>
                  <a:lnTo>
                    <a:pt x="10771" y="15392"/>
                  </a:lnTo>
                  <a:cubicBezTo>
                    <a:pt x="10771" y="15344"/>
                    <a:pt x="10812" y="15303"/>
                    <a:pt x="10860" y="15303"/>
                  </a:cubicBezTo>
                  <a:lnTo>
                    <a:pt x="12999" y="15303"/>
                  </a:lnTo>
                  <a:cubicBezTo>
                    <a:pt x="13145" y="15303"/>
                    <a:pt x="13263" y="15187"/>
                    <a:pt x="13263" y="15040"/>
                  </a:cubicBezTo>
                  <a:cubicBezTo>
                    <a:pt x="13263" y="14894"/>
                    <a:pt x="13147" y="14776"/>
                    <a:pt x="12999" y="14776"/>
                  </a:cubicBezTo>
                  <a:lnTo>
                    <a:pt x="10860" y="14776"/>
                  </a:lnTo>
                  <a:cubicBezTo>
                    <a:pt x="10521" y="14776"/>
                    <a:pt x="10247" y="15052"/>
                    <a:pt x="10247" y="15390"/>
                  </a:cubicBezTo>
                  <a:lnTo>
                    <a:pt x="10247" y="15866"/>
                  </a:lnTo>
                  <a:cubicBezTo>
                    <a:pt x="10247" y="15914"/>
                    <a:pt x="10207" y="15955"/>
                    <a:pt x="10159" y="15955"/>
                  </a:cubicBezTo>
                  <a:lnTo>
                    <a:pt x="7779" y="15955"/>
                  </a:lnTo>
                  <a:cubicBezTo>
                    <a:pt x="7729" y="15955"/>
                    <a:pt x="7690" y="15916"/>
                    <a:pt x="7690" y="15866"/>
                  </a:cubicBezTo>
                  <a:lnTo>
                    <a:pt x="7690" y="15390"/>
                  </a:lnTo>
                  <a:cubicBezTo>
                    <a:pt x="7690" y="15052"/>
                    <a:pt x="7414" y="14776"/>
                    <a:pt x="7076" y="14776"/>
                  </a:cubicBezTo>
                  <a:lnTo>
                    <a:pt x="2367" y="14776"/>
                  </a:lnTo>
                  <a:lnTo>
                    <a:pt x="2367" y="4589"/>
                  </a:lnTo>
                  <a:lnTo>
                    <a:pt x="6168" y="4589"/>
                  </a:lnTo>
                  <a:lnTo>
                    <a:pt x="6168" y="5364"/>
                  </a:lnTo>
                  <a:cubicBezTo>
                    <a:pt x="6168" y="5508"/>
                    <a:pt x="6284" y="5627"/>
                    <a:pt x="6432" y="5627"/>
                  </a:cubicBezTo>
                  <a:cubicBezTo>
                    <a:pt x="6576" y="5627"/>
                    <a:pt x="6695" y="5510"/>
                    <a:pt x="6695" y="5364"/>
                  </a:cubicBezTo>
                  <a:lnTo>
                    <a:pt x="6695" y="541"/>
                  </a:lnTo>
                  <a:cubicBezTo>
                    <a:pt x="6695" y="532"/>
                    <a:pt x="6702" y="526"/>
                    <a:pt x="6710" y="526"/>
                  </a:cubicBezTo>
                  <a:close/>
                  <a:moveTo>
                    <a:pt x="6707" y="0"/>
                  </a:moveTo>
                  <a:cubicBezTo>
                    <a:pt x="6410" y="0"/>
                    <a:pt x="6168" y="243"/>
                    <a:pt x="6168" y="541"/>
                  </a:cubicBezTo>
                  <a:lnTo>
                    <a:pt x="6168" y="3011"/>
                  </a:lnTo>
                  <a:lnTo>
                    <a:pt x="2104" y="3011"/>
                  </a:lnTo>
                  <a:cubicBezTo>
                    <a:pt x="1378" y="3011"/>
                    <a:pt x="790" y="3600"/>
                    <a:pt x="790" y="4325"/>
                  </a:cubicBezTo>
                  <a:lnTo>
                    <a:pt x="790" y="14779"/>
                  </a:lnTo>
                  <a:lnTo>
                    <a:pt x="615" y="14779"/>
                  </a:lnTo>
                  <a:cubicBezTo>
                    <a:pt x="276" y="14779"/>
                    <a:pt x="1" y="15053"/>
                    <a:pt x="1" y="15392"/>
                  </a:cubicBezTo>
                  <a:lnTo>
                    <a:pt x="1" y="16617"/>
                  </a:lnTo>
                  <a:cubicBezTo>
                    <a:pt x="1" y="17341"/>
                    <a:pt x="591" y="17930"/>
                    <a:pt x="1315" y="17930"/>
                  </a:cubicBezTo>
                  <a:lnTo>
                    <a:pt x="16619" y="17930"/>
                  </a:lnTo>
                  <a:cubicBezTo>
                    <a:pt x="17343" y="17930"/>
                    <a:pt x="17933" y="17341"/>
                    <a:pt x="17933" y="16617"/>
                  </a:cubicBezTo>
                  <a:lnTo>
                    <a:pt x="17933" y="15392"/>
                  </a:lnTo>
                  <a:cubicBezTo>
                    <a:pt x="17933" y="15053"/>
                    <a:pt x="17658" y="14779"/>
                    <a:pt x="17319" y="14779"/>
                  </a:cubicBezTo>
                  <a:lnTo>
                    <a:pt x="17145" y="14779"/>
                  </a:lnTo>
                  <a:lnTo>
                    <a:pt x="17145" y="4325"/>
                  </a:lnTo>
                  <a:cubicBezTo>
                    <a:pt x="17145" y="3600"/>
                    <a:pt x="16556" y="3011"/>
                    <a:pt x="15832" y="3011"/>
                  </a:cubicBezTo>
                  <a:lnTo>
                    <a:pt x="11769" y="3011"/>
                  </a:lnTo>
                  <a:lnTo>
                    <a:pt x="11769" y="541"/>
                  </a:lnTo>
                  <a:cubicBezTo>
                    <a:pt x="11769" y="243"/>
                    <a:pt x="11527" y="0"/>
                    <a:pt x="1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50"/>
          <p:cNvGrpSpPr/>
          <p:nvPr/>
        </p:nvGrpSpPr>
        <p:grpSpPr>
          <a:xfrm>
            <a:off x="559263" y="4096990"/>
            <a:ext cx="481668" cy="480918"/>
            <a:chOff x="1194000" y="342340"/>
            <a:chExt cx="481668" cy="480918"/>
          </a:xfrm>
        </p:grpSpPr>
        <p:sp>
          <p:nvSpPr>
            <p:cNvPr id="1316" name="Google Shape;1316;p50"/>
            <p:cNvSpPr/>
            <p:nvPr/>
          </p:nvSpPr>
          <p:spPr>
            <a:xfrm>
              <a:off x="1298506" y="349417"/>
              <a:ext cx="266867" cy="466708"/>
            </a:xfrm>
            <a:custGeom>
              <a:avLst/>
              <a:gdLst/>
              <a:ahLst/>
              <a:cxnLst/>
              <a:rect l="l" t="t" r="r" b="b"/>
              <a:pathLst>
                <a:path w="9954" h="17408" extrusionOk="0">
                  <a:moveTo>
                    <a:pt x="1049" y="0"/>
                  </a:moveTo>
                  <a:cubicBezTo>
                    <a:pt x="470" y="0"/>
                    <a:pt x="0" y="470"/>
                    <a:pt x="0" y="1050"/>
                  </a:cubicBezTo>
                  <a:lnTo>
                    <a:pt x="0" y="16357"/>
                  </a:lnTo>
                  <a:cubicBezTo>
                    <a:pt x="0" y="16936"/>
                    <a:pt x="470" y="17407"/>
                    <a:pt x="1049" y="17407"/>
                  </a:cubicBezTo>
                  <a:lnTo>
                    <a:pt x="8904" y="17407"/>
                  </a:lnTo>
                  <a:cubicBezTo>
                    <a:pt x="9483" y="17407"/>
                    <a:pt x="9953" y="16936"/>
                    <a:pt x="9953" y="16355"/>
                  </a:cubicBezTo>
                  <a:lnTo>
                    <a:pt x="9953" y="1050"/>
                  </a:lnTo>
                  <a:cubicBezTo>
                    <a:pt x="9953" y="470"/>
                    <a:pt x="9483" y="0"/>
                    <a:pt x="8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1498750" y="349417"/>
              <a:ext cx="66623" cy="466628"/>
            </a:xfrm>
            <a:custGeom>
              <a:avLst/>
              <a:gdLst/>
              <a:ahLst/>
              <a:cxnLst/>
              <a:rect l="l" t="t" r="r" b="b"/>
              <a:pathLst>
                <a:path w="2485" h="17405" extrusionOk="0">
                  <a:moveTo>
                    <a:pt x="0" y="0"/>
                  </a:moveTo>
                  <a:cubicBezTo>
                    <a:pt x="580" y="0"/>
                    <a:pt x="1051" y="470"/>
                    <a:pt x="1051" y="1050"/>
                  </a:cubicBezTo>
                  <a:lnTo>
                    <a:pt x="1051" y="16355"/>
                  </a:lnTo>
                  <a:cubicBezTo>
                    <a:pt x="1051" y="16935"/>
                    <a:pt x="580" y="17404"/>
                    <a:pt x="0" y="17404"/>
                  </a:cubicBezTo>
                  <a:lnTo>
                    <a:pt x="1435" y="17404"/>
                  </a:lnTo>
                  <a:cubicBezTo>
                    <a:pt x="2014" y="17404"/>
                    <a:pt x="2484" y="16935"/>
                    <a:pt x="2484" y="16355"/>
                  </a:cubicBezTo>
                  <a:lnTo>
                    <a:pt x="2484" y="1050"/>
                  </a:lnTo>
                  <a:cubicBezTo>
                    <a:pt x="2484" y="470"/>
                    <a:pt x="2014" y="0"/>
                    <a:pt x="1435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1377381" y="349444"/>
              <a:ext cx="109170" cy="37212"/>
            </a:xfrm>
            <a:custGeom>
              <a:avLst/>
              <a:gdLst/>
              <a:ahLst/>
              <a:cxnLst/>
              <a:rect l="l" t="t" r="r" b="b"/>
              <a:pathLst>
                <a:path w="4072" h="1388" extrusionOk="0">
                  <a:moveTo>
                    <a:pt x="1" y="1"/>
                  </a:moveTo>
                  <a:lnTo>
                    <a:pt x="1" y="1038"/>
                  </a:lnTo>
                  <a:cubicBezTo>
                    <a:pt x="1" y="1232"/>
                    <a:pt x="156" y="1387"/>
                    <a:pt x="350" y="1387"/>
                  </a:cubicBezTo>
                  <a:lnTo>
                    <a:pt x="3719" y="1387"/>
                  </a:lnTo>
                  <a:cubicBezTo>
                    <a:pt x="3913" y="1387"/>
                    <a:pt x="4068" y="1229"/>
                    <a:pt x="4071" y="1038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200596" y="391643"/>
              <a:ext cx="189949" cy="150216"/>
            </a:xfrm>
            <a:custGeom>
              <a:avLst/>
              <a:gdLst/>
              <a:ahLst/>
              <a:cxnLst/>
              <a:rect l="l" t="t" r="r" b="b"/>
              <a:pathLst>
                <a:path w="7085" h="5603" extrusionOk="0">
                  <a:moveTo>
                    <a:pt x="4936" y="0"/>
                  </a:moveTo>
                  <a:cubicBezTo>
                    <a:pt x="4913" y="0"/>
                    <a:pt x="4890" y="4"/>
                    <a:pt x="4867" y="12"/>
                  </a:cubicBezTo>
                  <a:cubicBezTo>
                    <a:pt x="4431" y="153"/>
                    <a:pt x="3967" y="224"/>
                    <a:pt x="3503" y="224"/>
                  </a:cubicBezTo>
                  <a:cubicBezTo>
                    <a:pt x="3062" y="224"/>
                    <a:pt x="2620" y="160"/>
                    <a:pt x="2203" y="32"/>
                  </a:cubicBezTo>
                  <a:cubicBezTo>
                    <a:pt x="2183" y="26"/>
                    <a:pt x="2162" y="23"/>
                    <a:pt x="2142" y="23"/>
                  </a:cubicBezTo>
                  <a:cubicBezTo>
                    <a:pt x="2066" y="23"/>
                    <a:pt x="1994" y="62"/>
                    <a:pt x="1957" y="129"/>
                  </a:cubicBezTo>
                  <a:cubicBezTo>
                    <a:pt x="1611" y="760"/>
                    <a:pt x="982" y="1270"/>
                    <a:pt x="196" y="1561"/>
                  </a:cubicBezTo>
                  <a:cubicBezTo>
                    <a:pt x="80" y="1603"/>
                    <a:pt x="27" y="1735"/>
                    <a:pt x="77" y="1845"/>
                  </a:cubicBezTo>
                  <a:cubicBezTo>
                    <a:pt x="348" y="2461"/>
                    <a:pt x="341" y="3137"/>
                    <a:pt x="53" y="3750"/>
                  </a:cubicBezTo>
                  <a:cubicBezTo>
                    <a:pt x="0" y="3861"/>
                    <a:pt x="56" y="3995"/>
                    <a:pt x="173" y="4036"/>
                  </a:cubicBezTo>
                  <a:cubicBezTo>
                    <a:pt x="976" y="4328"/>
                    <a:pt x="1620" y="4848"/>
                    <a:pt x="1966" y="5494"/>
                  </a:cubicBezTo>
                  <a:cubicBezTo>
                    <a:pt x="2003" y="5564"/>
                    <a:pt x="2074" y="5603"/>
                    <a:pt x="2149" y="5603"/>
                  </a:cubicBezTo>
                  <a:cubicBezTo>
                    <a:pt x="2171" y="5603"/>
                    <a:pt x="2194" y="5599"/>
                    <a:pt x="2216" y="5592"/>
                  </a:cubicBezTo>
                  <a:cubicBezTo>
                    <a:pt x="2653" y="5450"/>
                    <a:pt x="3117" y="5379"/>
                    <a:pt x="3582" y="5379"/>
                  </a:cubicBezTo>
                  <a:cubicBezTo>
                    <a:pt x="4023" y="5379"/>
                    <a:pt x="4464" y="5443"/>
                    <a:pt x="4880" y="5571"/>
                  </a:cubicBezTo>
                  <a:cubicBezTo>
                    <a:pt x="4901" y="5577"/>
                    <a:pt x="4923" y="5580"/>
                    <a:pt x="4944" y="5580"/>
                  </a:cubicBezTo>
                  <a:cubicBezTo>
                    <a:pt x="5019" y="5580"/>
                    <a:pt x="5091" y="5541"/>
                    <a:pt x="5127" y="5473"/>
                  </a:cubicBezTo>
                  <a:cubicBezTo>
                    <a:pt x="5474" y="4844"/>
                    <a:pt x="6101" y="4334"/>
                    <a:pt x="6889" y="4042"/>
                  </a:cubicBezTo>
                  <a:cubicBezTo>
                    <a:pt x="7003" y="3999"/>
                    <a:pt x="7056" y="3868"/>
                    <a:pt x="7007" y="3757"/>
                  </a:cubicBezTo>
                  <a:cubicBezTo>
                    <a:pt x="6736" y="3143"/>
                    <a:pt x="6744" y="2467"/>
                    <a:pt x="7032" y="1853"/>
                  </a:cubicBezTo>
                  <a:cubicBezTo>
                    <a:pt x="7084" y="1743"/>
                    <a:pt x="7027" y="1609"/>
                    <a:pt x="6911" y="1567"/>
                  </a:cubicBezTo>
                  <a:cubicBezTo>
                    <a:pt x="6107" y="1275"/>
                    <a:pt x="5465" y="754"/>
                    <a:pt x="5118" y="108"/>
                  </a:cubicBezTo>
                  <a:cubicBezTo>
                    <a:pt x="5082" y="39"/>
                    <a:pt x="5011" y="0"/>
                    <a:pt x="4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310678" y="391697"/>
              <a:ext cx="79867" cy="149573"/>
            </a:xfrm>
            <a:custGeom>
              <a:avLst/>
              <a:gdLst/>
              <a:ahLst/>
              <a:cxnLst/>
              <a:rect l="l" t="t" r="r" b="b"/>
              <a:pathLst>
                <a:path w="2979" h="5579" extrusionOk="0">
                  <a:moveTo>
                    <a:pt x="827" y="1"/>
                  </a:moveTo>
                  <a:cubicBezTo>
                    <a:pt x="804" y="1"/>
                    <a:pt x="782" y="4"/>
                    <a:pt x="759" y="11"/>
                  </a:cubicBezTo>
                  <a:cubicBezTo>
                    <a:pt x="514" y="90"/>
                    <a:pt x="261" y="148"/>
                    <a:pt x="1" y="183"/>
                  </a:cubicBezTo>
                  <a:cubicBezTo>
                    <a:pt x="356" y="793"/>
                    <a:pt x="979" y="1286"/>
                    <a:pt x="1751" y="1568"/>
                  </a:cubicBezTo>
                  <a:cubicBezTo>
                    <a:pt x="1867" y="1609"/>
                    <a:pt x="1925" y="1743"/>
                    <a:pt x="1872" y="1854"/>
                  </a:cubicBezTo>
                  <a:cubicBezTo>
                    <a:pt x="1583" y="2467"/>
                    <a:pt x="1575" y="3142"/>
                    <a:pt x="1846" y="3757"/>
                  </a:cubicBezTo>
                  <a:cubicBezTo>
                    <a:pt x="1896" y="3868"/>
                    <a:pt x="1843" y="4000"/>
                    <a:pt x="1729" y="4041"/>
                  </a:cubicBezTo>
                  <a:cubicBezTo>
                    <a:pt x="969" y="4324"/>
                    <a:pt x="356" y="4809"/>
                    <a:pt x="2" y="5409"/>
                  </a:cubicBezTo>
                  <a:cubicBezTo>
                    <a:pt x="264" y="5440"/>
                    <a:pt x="522" y="5494"/>
                    <a:pt x="770" y="5569"/>
                  </a:cubicBezTo>
                  <a:cubicBezTo>
                    <a:pt x="792" y="5576"/>
                    <a:pt x="814" y="5579"/>
                    <a:pt x="835" y="5579"/>
                  </a:cubicBezTo>
                  <a:cubicBezTo>
                    <a:pt x="910" y="5579"/>
                    <a:pt x="979" y="5540"/>
                    <a:pt x="1017" y="5471"/>
                  </a:cubicBezTo>
                  <a:cubicBezTo>
                    <a:pt x="1363" y="4842"/>
                    <a:pt x="1994" y="4332"/>
                    <a:pt x="2778" y="4040"/>
                  </a:cubicBezTo>
                  <a:cubicBezTo>
                    <a:pt x="2892" y="3996"/>
                    <a:pt x="2945" y="3866"/>
                    <a:pt x="2897" y="3755"/>
                  </a:cubicBezTo>
                  <a:cubicBezTo>
                    <a:pt x="2626" y="3138"/>
                    <a:pt x="2634" y="2462"/>
                    <a:pt x="2921" y="1851"/>
                  </a:cubicBezTo>
                  <a:cubicBezTo>
                    <a:pt x="2978" y="1741"/>
                    <a:pt x="2920" y="1609"/>
                    <a:pt x="2804" y="1568"/>
                  </a:cubicBezTo>
                  <a:cubicBezTo>
                    <a:pt x="2000" y="1273"/>
                    <a:pt x="1357" y="752"/>
                    <a:pt x="1009" y="109"/>
                  </a:cubicBezTo>
                  <a:cubicBezTo>
                    <a:pt x="972" y="40"/>
                    <a:pt x="901" y="1"/>
                    <a:pt x="827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439553" y="606311"/>
              <a:ext cx="229654" cy="181611"/>
            </a:xfrm>
            <a:custGeom>
              <a:avLst/>
              <a:gdLst/>
              <a:ahLst/>
              <a:cxnLst/>
              <a:rect l="l" t="t" r="r" b="b"/>
              <a:pathLst>
                <a:path w="8566" h="6774" extrusionOk="0">
                  <a:moveTo>
                    <a:pt x="5965" y="0"/>
                  </a:moveTo>
                  <a:cubicBezTo>
                    <a:pt x="5938" y="0"/>
                    <a:pt x="5911" y="4"/>
                    <a:pt x="5884" y="13"/>
                  </a:cubicBezTo>
                  <a:cubicBezTo>
                    <a:pt x="5358" y="184"/>
                    <a:pt x="4797" y="270"/>
                    <a:pt x="4236" y="270"/>
                  </a:cubicBezTo>
                  <a:cubicBezTo>
                    <a:pt x="3702" y="270"/>
                    <a:pt x="3168" y="192"/>
                    <a:pt x="2663" y="37"/>
                  </a:cubicBezTo>
                  <a:cubicBezTo>
                    <a:pt x="2637" y="29"/>
                    <a:pt x="2610" y="25"/>
                    <a:pt x="2584" y="25"/>
                  </a:cubicBezTo>
                  <a:cubicBezTo>
                    <a:pt x="2495" y="25"/>
                    <a:pt x="2410" y="71"/>
                    <a:pt x="2365" y="153"/>
                  </a:cubicBezTo>
                  <a:cubicBezTo>
                    <a:pt x="1948" y="916"/>
                    <a:pt x="1185" y="1532"/>
                    <a:pt x="235" y="1884"/>
                  </a:cubicBezTo>
                  <a:cubicBezTo>
                    <a:pt x="95" y="1937"/>
                    <a:pt x="32" y="2093"/>
                    <a:pt x="92" y="2229"/>
                  </a:cubicBezTo>
                  <a:cubicBezTo>
                    <a:pt x="420" y="2974"/>
                    <a:pt x="413" y="3790"/>
                    <a:pt x="63" y="4532"/>
                  </a:cubicBezTo>
                  <a:cubicBezTo>
                    <a:pt x="0" y="4667"/>
                    <a:pt x="71" y="4827"/>
                    <a:pt x="211" y="4878"/>
                  </a:cubicBezTo>
                  <a:cubicBezTo>
                    <a:pt x="1182" y="5233"/>
                    <a:pt x="1959" y="5864"/>
                    <a:pt x="2378" y="6642"/>
                  </a:cubicBezTo>
                  <a:cubicBezTo>
                    <a:pt x="2424" y="6726"/>
                    <a:pt x="2511" y="6774"/>
                    <a:pt x="2601" y="6774"/>
                  </a:cubicBezTo>
                  <a:cubicBezTo>
                    <a:pt x="2628" y="6774"/>
                    <a:pt x="2655" y="6770"/>
                    <a:pt x="2681" y="6761"/>
                  </a:cubicBezTo>
                  <a:cubicBezTo>
                    <a:pt x="3207" y="6590"/>
                    <a:pt x="3768" y="6505"/>
                    <a:pt x="4329" y="6505"/>
                  </a:cubicBezTo>
                  <a:cubicBezTo>
                    <a:pt x="4863" y="6505"/>
                    <a:pt x="5398" y="6582"/>
                    <a:pt x="5902" y="6737"/>
                  </a:cubicBezTo>
                  <a:cubicBezTo>
                    <a:pt x="5928" y="6745"/>
                    <a:pt x="5954" y="6749"/>
                    <a:pt x="5979" y="6749"/>
                  </a:cubicBezTo>
                  <a:cubicBezTo>
                    <a:pt x="6069" y="6749"/>
                    <a:pt x="6155" y="6702"/>
                    <a:pt x="6200" y="6620"/>
                  </a:cubicBezTo>
                  <a:cubicBezTo>
                    <a:pt x="6617" y="5858"/>
                    <a:pt x="7379" y="5241"/>
                    <a:pt x="8330" y="4889"/>
                  </a:cubicBezTo>
                  <a:cubicBezTo>
                    <a:pt x="8469" y="4836"/>
                    <a:pt x="8532" y="4681"/>
                    <a:pt x="8472" y="4545"/>
                  </a:cubicBezTo>
                  <a:cubicBezTo>
                    <a:pt x="8145" y="3800"/>
                    <a:pt x="8153" y="2983"/>
                    <a:pt x="8500" y="2242"/>
                  </a:cubicBezTo>
                  <a:cubicBezTo>
                    <a:pt x="8565" y="2107"/>
                    <a:pt x="8493" y="1946"/>
                    <a:pt x="8354" y="1896"/>
                  </a:cubicBezTo>
                  <a:cubicBezTo>
                    <a:pt x="7384" y="1539"/>
                    <a:pt x="6607" y="910"/>
                    <a:pt x="6187" y="130"/>
                  </a:cubicBezTo>
                  <a:cubicBezTo>
                    <a:pt x="6142" y="47"/>
                    <a:pt x="6055" y="0"/>
                    <a:pt x="5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578161" y="606230"/>
              <a:ext cx="91074" cy="180994"/>
            </a:xfrm>
            <a:custGeom>
              <a:avLst/>
              <a:gdLst/>
              <a:ahLst/>
              <a:cxnLst/>
              <a:rect l="l" t="t" r="r" b="b"/>
              <a:pathLst>
                <a:path w="3397" h="6751" extrusionOk="0">
                  <a:moveTo>
                    <a:pt x="796" y="0"/>
                  </a:moveTo>
                  <a:cubicBezTo>
                    <a:pt x="769" y="0"/>
                    <a:pt x="742" y="5"/>
                    <a:pt x="716" y="13"/>
                  </a:cubicBezTo>
                  <a:cubicBezTo>
                    <a:pt x="482" y="88"/>
                    <a:pt x="243" y="147"/>
                    <a:pt x="1" y="191"/>
                  </a:cubicBezTo>
                  <a:cubicBezTo>
                    <a:pt x="425" y="943"/>
                    <a:pt x="1188" y="1551"/>
                    <a:pt x="2137" y="1898"/>
                  </a:cubicBezTo>
                  <a:cubicBezTo>
                    <a:pt x="2275" y="1947"/>
                    <a:pt x="2348" y="2108"/>
                    <a:pt x="2283" y="2244"/>
                  </a:cubicBezTo>
                  <a:cubicBezTo>
                    <a:pt x="1935" y="2984"/>
                    <a:pt x="1928" y="3802"/>
                    <a:pt x="2254" y="4547"/>
                  </a:cubicBezTo>
                  <a:cubicBezTo>
                    <a:pt x="2314" y="4682"/>
                    <a:pt x="2251" y="4837"/>
                    <a:pt x="2111" y="4890"/>
                  </a:cubicBezTo>
                  <a:cubicBezTo>
                    <a:pt x="1182" y="5235"/>
                    <a:pt x="433" y="5834"/>
                    <a:pt x="8" y="6573"/>
                  </a:cubicBezTo>
                  <a:cubicBezTo>
                    <a:pt x="255" y="6612"/>
                    <a:pt x="498" y="6666"/>
                    <a:pt x="732" y="6739"/>
                  </a:cubicBezTo>
                  <a:cubicBezTo>
                    <a:pt x="758" y="6747"/>
                    <a:pt x="784" y="6751"/>
                    <a:pt x="810" y="6751"/>
                  </a:cubicBezTo>
                  <a:cubicBezTo>
                    <a:pt x="900" y="6751"/>
                    <a:pt x="986" y="6703"/>
                    <a:pt x="1030" y="6621"/>
                  </a:cubicBezTo>
                  <a:cubicBezTo>
                    <a:pt x="1449" y="5860"/>
                    <a:pt x="2209" y="5242"/>
                    <a:pt x="3160" y="4890"/>
                  </a:cubicBezTo>
                  <a:cubicBezTo>
                    <a:pt x="3299" y="4841"/>
                    <a:pt x="3364" y="4682"/>
                    <a:pt x="3303" y="4547"/>
                  </a:cubicBezTo>
                  <a:cubicBezTo>
                    <a:pt x="2975" y="3802"/>
                    <a:pt x="2984" y="2984"/>
                    <a:pt x="3330" y="2244"/>
                  </a:cubicBezTo>
                  <a:cubicBezTo>
                    <a:pt x="3397" y="2108"/>
                    <a:pt x="3327" y="1947"/>
                    <a:pt x="3186" y="1898"/>
                  </a:cubicBezTo>
                  <a:cubicBezTo>
                    <a:pt x="2214" y="1544"/>
                    <a:pt x="1438" y="913"/>
                    <a:pt x="1018" y="132"/>
                  </a:cubicBezTo>
                  <a:cubicBezTo>
                    <a:pt x="973" y="48"/>
                    <a:pt x="886" y="0"/>
                    <a:pt x="796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194000" y="342340"/>
              <a:ext cx="481668" cy="480918"/>
            </a:xfrm>
            <a:custGeom>
              <a:avLst/>
              <a:gdLst/>
              <a:ahLst/>
              <a:cxnLst/>
              <a:rect l="l" t="t" r="r" b="b"/>
              <a:pathLst>
                <a:path w="17966" h="17938" extrusionOk="0">
                  <a:moveTo>
                    <a:pt x="10648" y="528"/>
                  </a:moveTo>
                  <a:lnTo>
                    <a:pt x="10648" y="1303"/>
                  </a:lnTo>
                  <a:cubicBezTo>
                    <a:pt x="10648" y="1351"/>
                    <a:pt x="10607" y="1392"/>
                    <a:pt x="10559" y="1392"/>
                  </a:cubicBezTo>
                  <a:lnTo>
                    <a:pt x="7190" y="1392"/>
                  </a:lnTo>
                  <a:cubicBezTo>
                    <a:pt x="7142" y="1392"/>
                    <a:pt x="7103" y="1351"/>
                    <a:pt x="7103" y="1303"/>
                  </a:cubicBezTo>
                  <a:lnTo>
                    <a:pt x="7103" y="528"/>
                  </a:lnTo>
                  <a:close/>
                  <a:moveTo>
                    <a:pt x="8400" y="3853"/>
                  </a:moveTo>
                  <a:cubicBezTo>
                    <a:pt x="8256" y="3853"/>
                    <a:pt x="8137" y="3969"/>
                    <a:pt x="8137" y="4116"/>
                  </a:cubicBezTo>
                  <a:cubicBezTo>
                    <a:pt x="8137" y="4261"/>
                    <a:pt x="8253" y="4380"/>
                    <a:pt x="8400" y="4380"/>
                  </a:cubicBezTo>
                  <a:lnTo>
                    <a:pt x="12800" y="4380"/>
                  </a:lnTo>
                  <a:cubicBezTo>
                    <a:pt x="12946" y="4380"/>
                    <a:pt x="13064" y="4261"/>
                    <a:pt x="13064" y="4116"/>
                  </a:cubicBezTo>
                  <a:cubicBezTo>
                    <a:pt x="13064" y="3970"/>
                    <a:pt x="12946" y="3853"/>
                    <a:pt x="12800" y="3853"/>
                  </a:cubicBezTo>
                  <a:close/>
                  <a:moveTo>
                    <a:pt x="3695" y="4147"/>
                  </a:moveTo>
                  <a:cubicBezTo>
                    <a:pt x="3967" y="4147"/>
                    <a:pt x="4190" y="4368"/>
                    <a:pt x="4190" y="4640"/>
                  </a:cubicBezTo>
                  <a:cubicBezTo>
                    <a:pt x="4190" y="4914"/>
                    <a:pt x="3967" y="5135"/>
                    <a:pt x="3695" y="5135"/>
                  </a:cubicBezTo>
                  <a:cubicBezTo>
                    <a:pt x="3421" y="5135"/>
                    <a:pt x="3200" y="4914"/>
                    <a:pt x="3200" y="4640"/>
                  </a:cubicBezTo>
                  <a:cubicBezTo>
                    <a:pt x="3200" y="4368"/>
                    <a:pt x="3421" y="4147"/>
                    <a:pt x="3695" y="4147"/>
                  </a:cubicBezTo>
                  <a:close/>
                  <a:moveTo>
                    <a:pt x="8402" y="4902"/>
                  </a:moveTo>
                  <a:cubicBezTo>
                    <a:pt x="8257" y="4902"/>
                    <a:pt x="8139" y="5020"/>
                    <a:pt x="8139" y="5166"/>
                  </a:cubicBezTo>
                  <a:cubicBezTo>
                    <a:pt x="8139" y="5310"/>
                    <a:pt x="8256" y="5429"/>
                    <a:pt x="8402" y="5429"/>
                  </a:cubicBezTo>
                  <a:lnTo>
                    <a:pt x="12275" y="5429"/>
                  </a:lnTo>
                  <a:cubicBezTo>
                    <a:pt x="12421" y="5429"/>
                    <a:pt x="12539" y="5313"/>
                    <a:pt x="12539" y="5166"/>
                  </a:cubicBezTo>
                  <a:cubicBezTo>
                    <a:pt x="12539" y="5021"/>
                    <a:pt x="12421" y="4902"/>
                    <a:pt x="12275" y="4902"/>
                  </a:cubicBezTo>
                  <a:close/>
                  <a:moveTo>
                    <a:pt x="3695" y="3621"/>
                  </a:moveTo>
                  <a:cubicBezTo>
                    <a:pt x="3132" y="3621"/>
                    <a:pt x="2674" y="4079"/>
                    <a:pt x="2674" y="4640"/>
                  </a:cubicBezTo>
                  <a:cubicBezTo>
                    <a:pt x="2674" y="5203"/>
                    <a:pt x="3132" y="5661"/>
                    <a:pt x="3695" y="5661"/>
                  </a:cubicBezTo>
                  <a:cubicBezTo>
                    <a:pt x="4258" y="5661"/>
                    <a:pt x="4714" y="5203"/>
                    <a:pt x="4714" y="4640"/>
                  </a:cubicBezTo>
                  <a:cubicBezTo>
                    <a:pt x="4714" y="4079"/>
                    <a:pt x="4258" y="3621"/>
                    <a:pt x="3695" y="3621"/>
                  </a:cubicBezTo>
                  <a:close/>
                  <a:moveTo>
                    <a:pt x="5342" y="3621"/>
                  </a:moveTo>
                  <a:cubicBezTo>
                    <a:pt x="5196" y="3621"/>
                    <a:pt x="5078" y="3737"/>
                    <a:pt x="5078" y="3885"/>
                  </a:cubicBezTo>
                  <a:lnTo>
                    <a:pt x="5078" y="5399"/>
                  </a:lnTo>
                  <a:cubicBezTo>
                    <a:pt x="5078" y="5527"/>
                    <a:pt x="5170" y="5637"/>
                    <a:pt x="5297" y="5659"/>
                  </a:cubicBezTo>
                  <a:cubicBezTo>
                    <a:pt x="5319" y="5661"/>
                    <a:pt x="5703" y="5661"/>
                    <a:pt x="5876" y="5661"/>
                  </a:cubicBezTo>
                  <a:cubicBezTo>
                    <a:pt x="6021" y="5661"/>
                    <a:pt x="6137" y="5542"/>
                    <a:pt x="6137" y="5397"/>
                  </a:cubicBezTo>
                  <a:cubicBezTo>
                    <a:pt x="6137" y="5253"/>
                    <a:pt x="6018" y="5135"/>
                    <a:pt x="5873" y="5135"/>
                  </a:cubicBezTo>
                  <a:lnTo>
                    <a:pt x="5872" y="5135"/>
                  </a:lnTo>
                  <a:cubicBezTo>
                    <a:pt x="5781" y="5135"/>
                    <a:pt x="5688" y="5135"/>
                    <a:pt x="5605" y="5137"/>
                  </a:cubicBezTo>
                  <a:lnTo>
                    <a:pt x="5605" y="3885"/>
                  </a:lnTo>
                  <a:cubicBezTo>
                    <a:pt x="5605" y="3740"/>
                    <a:pt x="5488" y="3621"/>
                    <a:pt x="5342" y="3621"/>
                  </a:cubicBezTo>
                  <a:close/>
                  <a:moveTo>
                    <a:pt x="1700" y="3621"/>
                  </a:moveTo>
                  <a:cubicBezTo>
                    <a:pt x="1553" y="3621"/>
                    <a:pt x="1437" y="3737"/>
                    <a:pt x="1437" y="3885"/>
                  </a:cubicBezTo>
                  <a:lnTo>
                    <a:pt x="1437" y="5399"/>
                  </a:lnTo>
                  <a:cubicBezTo>
                    <a:pt x="1437" y="5527"/>
                    <a:pt x="1529" y="5637"/>
                    <a:pt x="1655" y="5659"/>
                  </a:cubicBezTo>
                  <a:cubicBezTo>
                    <a:pt x="1669" y="5662"/>
                    <a:pt x="1878" y="5663"/>
                    <a:pt x="2057" y="5663"/>
                  </a:cubicBezTo>
                  <a:cubicBezTo>
                    <a:pt x="2122" y="5663"/>
                    <a:pt x="2184" y="5663"/>
                    <a:pt x="2230" y="5662"/>
                  </a:cubicBezTo>
                  <a:cubicBezTo>
                    <a:pt x="2376" y="5662"/>
                    <a:pt x="2492" y="5543"/>
                    <a:pt x="2492" y="5399"/>
                  </a:cubicBezTo>
                  <a:cubicBezTo>
                    <a:pt x="2492" y="5253"/>
                    <a:pt x="2376" y="5135"/>
                    <a:pt x="2230" y="5135"/>
                  </a:cubicBezTo>
                  <a:cubicBezTo>
                    <a:pt x="2140" y="5135"/>
                    <a:pt x="2047" y="5135"/>
                    <a:pt x="1964" y="5137"/>
                  </a:cubicBezTo>
                  <a:lnTo>
                    <a:pt x="1964" y="3885"/>
                  </a:lnTo>
                  <a:cubicBezTo>
                    <a:pt x="1964" y="3740"/>
                    <a:pt x="1846" y="3621"/>
                    <a:pt x="1700" y="3621"/>
                  </a:cubicBezTo>
                  <a:close/>
                  <a:moveTo>
                    <a:pt x="5152" y="2114"/>
                  </a:moveTo>
                  <a:cubicBezTo>
                    <a:pt x="5527" y="2784"/>
                    <a:pt x="6186" y="3322"/>
                    <a:pt x="7014" y="3636"/>
                  </a:cubicBezTo>
                  <a:cubicBezTo>
                    <a:pt x="6725" y="4286"/>
                    <a:pt x="6719" y="5000"/>
                    <a:pt x="6992" y="5656"/>
                  </a:cubicBezTo>
                  <a:cubicBezTo>
                    <a:pt x="6182" y="5968"/>
                    <a:pt x="5537" y="6496"/>
                    <a:pt x="5164" y="7150"/>
                  </a:cubicBezTo>
                  <a:cubicBezTo>
                    <a:pt x="4731" y="7020"/>
                    <a:pt x="4278" y="6955"/>
                    <a:pt x="3826" y="6955"/>
                  </a:cubicBezTo>
                  <a:cubicBezTo>
                    <a:pt x="3350" y="6955"/>
                    <a:pt x="2874" y="7026"/>
                    <a:pt x="2421" y="7169"/>
                  </a:cubicBezTo>
                  <a:cubicBezTo>
                    <a:pt x="2047" y="6499"/>
                    <a:pt x="1387" y="5962"/>
                    <a:pt x="559" y="5647"/>
                  </a:cubicBezTo>
                  <a:cubicBezTo>
                    <a:pt x="848" y="4995"/>
                    <a:pt x="856" y="4283"/>
                    <a:pt x="582" y="3627"/>
                  </a:cubicBezTo>
                  <a:cubicBezTo>
                    <a:pt x="1392" y="3316"/>
                    <a:pt x="2038" y="2787"/>
                    <a:pt x="2409" y="2134"/>
                  </a:cubicBezTo>
                  <a:cubicBezTo>
                    <a:pt x="2843" y="2264"/>
                    <a:pt x="3296" y="2329"/>
                    <a:pt x="3749" y="2329"/>
                  </a:cubicBezTo>
                  <a:cubicBezTo>
                    <a:pt x="4225" y="2329"/>
                    <a:pt x="4700" y="2257"/>
                    <a:pt x="5152" y="2114"/>
                  </a:cubicBezTo>
                  <a:close/>
                  <a:moveTo>
                    <a:pt x="4946" y="8408"/>
                  </a:moveTo>
                  <a:cubicBezTo>
                    <a:pt x="4801" y="8408"/>
                    <a:pt x="4682" y="8524"/>
                    <a:pt x="4682" y="8671"/>
                  </a:cubicBezTo>
                  <a:cubicBezTo>
                    <a:pt x="4682" y="8817"/>
                    <a:pt x="4800" y="8935"/>
                    <a:pt x="4946" y="8935"/>
                  </a:cubicBezTo>
                  <a:lnTo>
                    <a:pt x="12033" y="8935"/>
                  </a:lnTo>
                  <a:cubicBezTo>
                    <a:pt x="12179" y="8935"/>
                    <a:pt x="12296" y="8816"/>
                    <a:pt x="12296" y="8671"/>
                  </a:cubicBezTo>
                  <a:cubicBezTo>
                    <a:pt x="12296" y="8527"/>
                    <a:pt x="12179" y="8408"/>
                    <a:pt x="12033" y="8408"/>
                  </a:cubicBezTo>
                  <a:close/>
                  <a:moveTo>
                    <a:pt x="4946" y="9457"/>
                  </a:moveTo>
                  <a:cubicBezTo>
                    <a:pt x="4801" y="9457"/>
                    <a:pt x="4682" y="9575"/>
                    <a:pt x="4682" y="9721"/>
                  </a:cubicBezTo>
                  <a:cubicBezTo>
                    <a:pt x="4682" y="9868"/>
                    <a:pt x="4798" y="9984"/>
                    <a:pt x="4946" y="9984"/>
                  </a:cubicBezTo>
                  <a:lnTo>
                    <a:pt x="9931" y="9984"/>
                  </a:lnTo>
                  <a:cubicBezTo>
                    <a:pt x="10077" y="9984"/>
                    <a:pt x="10195" y="9867"/>
                    <a:pt x="10195" y="9721"/>
                  </a:cubicBezTo>
                  <a:cubicBezTo>
                    <a:pt x="10195" y="9576"/>
                    <a:pt x="10079" y="9457"/>
                    <a:pt x="9931" y="9457"/>
                  </a:cubicBezTo>
                  <a:close/>
                  <a:moveTo>
                    <a:pt x="4947" y="12444"/>
                  </a:moveTo>
                  <a:cubicBezTo>
                    <a:pt x="4803" y="12444"/>
                    <a:pt x="4684" y="12561"/>
                    <a:pt x="4684" y="12707"/>
                  </a:cubicBezTo>
                  <a:cubicBezTo>
                    <a:pt x="4684" y="12855"/>
                    <a:pt x="4801" y="12970"/>
                    <a:pt x="4947" y="12970"/>
                  </a:cubicBezTo>
                  <a:lnTo>
                    <a:pt x="8295" y="12970"/>
                  </a:lnTo>
                  <a:cubicBezTo>
                    <a:pt x="8440" y="12970"/>
                    <a:pt x="8559" y="12855"/>
                    <a:pt x="8559" y="12707"/>
                  </a:cubicBezTo>
                  <a:cubicBezTo>
                    <a:pt x="8559" y="12561"/>
                    <a:pt x="8440" y="12444"/>
                    <a:pt x="8295" y="12444"/>
                  </a:cubicBezTo>
                  <a:close/>
                  <a:moveTo>
                    <a:pt x="13443" y="12779"/>
                  </a:moveTo>
                  <a:cubicBezTo>
                    <a:pt x="13693" y="12779"/>
                    <a:pt x="13896" y="12983"/>
                    <a:pt x="13896" y="13232"/>
                  </a:cubicBezTo>
                  <a:cubicBezTo>
                    <a:pt x="13896" y="13482"/>
                    <a:pt x="13692" y="13686"/>
                    <a:pt x="13443" y="13686"/>
                  </a:cubicBezTo>
                  <a:cubicBezTo>
                    <a:pt x="13193" y="13686"/>
                    <a:pt x="12990" y="13482"/>
                    <a:pt x="12990" y="13232"/>
                  </a:cubicBezTo>
                  <a:cubicBezTo>
                    <a:pt x="12990" y="12983"/>
                    <a:pt x="13193" y="12779"/>
                    <a:pt x="13443" y="12779"/>
                  </a:cubicBezTo>
                  <a:close/>
                  <a:moveTo>
                    <a:pt x="5473" y="13496"/>
                  </a:moveTo>
                  <a:cubicBezTo>
                    <a:pt x="5328" y="13496"/>
                    <a:pt x="5209" y="13612"/>
                    <a:pt x="5209" y="13759"/>
                  </a:cubicBezTo>
                  <a:cubicBezTo>
                    <a:pt x="5209" y="13904"/>
                    <a:pt x="5325" y="14023"/>
                    <a:pt x="5473" y="14023"/>
                  </a:cubicBezTo>
                  <a:lnTo>
                    <a:pt x="8295" y="14023"/>
                  </a:lnTo>
                  <a:cubicBezTo>
                    <a:pt x="8440" y="14023"/>
                    <a:pt x="8559" y="13905"/>
                    <a:pt x="8559" y="13759"/>
                  </a:cubicBezTo>
                  <a:cubicBezTo>
                    <a:pt x="8557" y="13612"/>
                    <a:pt x="8440" y="13496"/>
                    <a:pt x="8295" y="13496"/>
                  </a:cubicBezTo>
                  <a:close/>
                  <a:moveTo>
                    <a:pt x="13443" y="12254"/>
                  </a:moveTo>
                  <a:cubicBezTo>
                    <a:pt x="12903" y="12254"/>
                    <a:pt x="12465" y="12692"/>
                    <a:pt x="12465" y="13232"/>
                  </a:cubicBezTo>
                  <a:cubicBezTo>
                    <a:pt x="12465" y="13773"/>
                    <a:pt x="12903" y="14211"/>
                    <a:pt x="13443" y="14211"/>
                  </a:cubicBezTo>
                  <a:cubicBezTo>
                    <a:pt x="13984" y="14211"/>
                    <a:pt x="14422" y="13773"/>
                    <a:pt x="14422" y="13232"/>
                  </a:cubicBezTo>
                  <a:cubicBezTo>
                    <a:pt x="14422" y="12692"/>
                    <a:pt x="13982" y="12254"/>
                    <a:pt x="13443" y="12254"/>
                  </a:cubicBezTo>
                  <a:close/>
                  <a:moveTo>
                    <a:pt x="11166" y="12255"/>
                  </a:moveTo>
                  <a:cubicBezTo>
                    <a:pt x="11140" y="12255"/>
                    <a:pt x="11114" y="12259"/>
                    <a:pt x="11087" y="12268"/>
                  </a:cubicBezTo>
                  <a:cubicBezTo>
                    <a:pt x="10996" y="12295"/>
                    <a:pt x="10931" y="12368"/>
                    <a:pt x="10910" y="12457"/>
                  </a:cubicBezTo>
                  <a:lnTo>
                    <a:pt x="10749" y="12978"/>
                  </a:lnTo>
                  <a:lnTo>
                    <a:pt x="10646" y="12468"/>
                  </a:lnTo>
                  <a:cubicBezTo>
                    <a:pt x="10623" y="12342"/>
                    <a:pt x="10513" y="12256"/>
                    <a:pt x="10390" y="12256"/>
                  </a:cubicBezTo>
                  <a:cubicBezTo>
                    <a:pt x="10373" y="12256"/>
                    <a:pt x="10355" y="12258"/>
                    <a:pt x="10338" y="12262"/>
                  </a:cubicBezTo>
                  <a:cubicBezTo>
                    <a:pt x="10195" y="12290"/>
                    <a:pt x="10103" y="12427"/>
                    <a:pt x="10132" y="12570"/>
                  </a:cubicBezTo>
                  <a:lnTo>
                    <a:pt x="10410" y="13979"/>
                  </a:lnTo>
                  <a:cubicBezTo>
                    <a:pt x="10436" y="14115"/>
                    <a:pt x="10561" y="14212"/>
                    <a:pt x="10698" y="14212"/>
                  </a:cubicBezTo>
                  <a:lnTo>
                    <a:pt x="10699" y="14212"/>
                  </a:lnTo>
                  <a:cubicBezTo>
                    <a:pt x="10827" y="14212"/>
                    <a:pt x="10940" y="14128"/>
                    <a:pt x="10981" y="14006"/>
                  </a:cubicBezTo>
                  <a:lnTo>
                    <a:pt x="11164" y="13412"/>
                  </a:lnTo>
                  <a:lnTo>
                    <a:pt x="11346" y="14006"/>
                  </a:lnTo>
                  <a:cubicBezTo>
                    <a:pt x="11384" y="14128"/>
                    <a:pt x="11500" y="14212"/>
                    <a:pt x="11629" y="14212"/>
                  </a:cubicBezTo>
                  <a:lnTo>
                    <a:pt x="11631" y="14212"/>
                  </a:lnTo>
                  <a:cubicBezTo>
                    <a:pt x="11768" y="14212"/>
                    <a:pt x="11891" y="14115"/>
                    <a:pt x="11917" y="13979"/>
                  </a:cubicBezTo>
                  <a:lnTo>
                    <a:pt x="12197" y="12573"/>
                  </a:lnTo>
                  <a:cubicBezTo>
                    <a:pt x="12227" y="12429"/>
                    <a:pt x="12135" y="12290"/>
                    <a:pt x="11992" y="12262"/>
                  </a:cubicBezTo>
                  <a:cubicBezTo>
                    <a:pt x="11974" y="12258"/>
                    <a:pt x="11957" y="12256"/>
                    <a:pt x="11940" y="12256"/>
                  </a:cubicBezTo>
                  <a:cubicBezTo>
                    <a:pt x="11817" y="12256"/>
                    <a:pt x="11709" y="12342"/>
                    <a:pt x="11684" y="12468"/>
                  </a:cubicBezTo>
                  <a:lnTo>
                    <a:pt x="11583" y="12977"/>
                  </a:lnTo>
                  <a:lnTo>
                    <a:pt x="11417" y="12441"/>
                  </a:lnTo>
                  <a:cubicBezTo>
                    <a:pt x="11382" y="12327"/>
                    <a:pt x="11278" y="12255"/>
                    <a:pt x="11166" y="12255"/>
                  </a:cubicBezTo>
                  <a:close/>
                  <a:moveTo>
                    <a:pt x="15720" y="12255"/>
                  </a:moveTo>
                  <a:cubicBezTo>
                    <a:pt x="15694" y="12255"/>
                    <a:pt x="15667" y="12259"/>
                    <a:pt x="15641" y="12268"/>
                  </a:cubicBezTo>
                  <a:cubicBezTo>
                    <a:pt x="15549" y="12295"/>
                    <a:pt x="15484" y="12368"/>
                    <a:pt x="15463" y="12457"/>
                  </a:cubicBezTo>
                  <a:lnTo>
                    <a:pt x="15302" y="12978"/>
                  </a:lnTo>
                  <a:lnTo>
                    <a:pt x="15200" y="12468"/>
                  </a:lnTo>
                  <a:cubicBezTo>
                    <a:pt x="15176" y="12342"/>
                    <a:pt x="15067" y="12256"/>
                    <a:pt x="14944" y="12256"/>
                  </a:cubicBezTo>
                  <a:cubicBezTo>
                    <a:pt x="14926" y="12256"/>
                    <a:pt x="14909" y="12258"/>
                    <a:pt x="14891" y="12262"/>
                  </a:cubicBezTo>
                  <a:cubicBezTo>
                    <a:pt x="14748" y="12290"/>
                    <a:pt x="14656" y="12427"/>
                    <a:pt x="14685" y="12570"/>
                  </a:cubicBezTo>
                  <a:lnTo>
                    <a:pt x="14964" y="13979"/>
                  </a:lnTo>
                  <a:cubicBezTo>
                    <a:pt x="14989" y="14115"/>
                    <a:pt x="15114" y="14212"/>
                    <a:pt x="15251" y="14212"/>
                  </a:cubicBezTo>
                  <a:lnTo>
                    <a:pt x="15253" y="14212"/>
                  </a:lnTo>
                  <a:cubicBezTo>
                    <a:pt x="15382" y="14212"/>
                    <a:pt x="15495" y="14128"/>
                    <a:pt x="15534" y="14006"/>
                  </a:cubicBezTo>
                  <a:lnTo>
                    <a:pt x="15718" y="13412"/>
                  </a:lnTo>
                  <a:lnTo>
                    <a:pt x="15900" y="14006"/>
                  </a:lnTo>
                  <a:cubicBezTo>
                    <a:pt x="15937" y="14128"/>
                    <a:pt x="16053" y="14212"/>
                    <a:pt x="16183" y="14212"/>
                  </a:cubicBezTo>
                  <a:lnTo>
                    <a:pt x="16184" y="14212"/>
                  </a:lnTo>
                  <a:cubicBezTo>
                    <a:pt x="16323" y="14212"/>
                    <a:pt x="16445" y="14115"/>
                    <a:pt x="16470" y="13979"/>
                  </a:cubicBezTo>
                  <a:lnTo>
                    <a:pt x="16750" y="12573"/>
                  </a:lnTo>
                  <a:cubicBezTo>
                    <a:pt x="16779" y="12429"/>
                    <a:pt x="16687" y="12290"/>
                    <a:pt x="16546" y="12262"/>
                  </a:cubicBezTo>
                  <a:cubicBezTo>
                    <a:pt x="16528" y="12258"/>
                    <a:pt x="16510" y="12256"/>
                    <a:pt x="16493" y="12256"/>
                  </a:cubicBezTo>
                  <a:cubicBezTo>
                    <a:pt x="16370" y="12256"/>
                    <a:pt x="16262" y="12342"/>
                    <a:pt x="16237" y="12468"/>
                  </a:cubicBezTo>
                  <a:lnTo>
                    <a:pt x="16136" y="12977"/>
                  </a:lnTo>
                  <a:lnTo>
                    <a:pt x="15971" y="12441"/>
                  </a:lnTo>
                  <a:cubicBezTo>
                    <a:pt x="15935" y="12327"/>
                    <a:pt x="15832" y="12255"/>
                    <a:pt x="15720" y="12255"/>
                  </a:cubicBezTo>
                  <a:close/>
                  <a:moveTo>
                    <a:pt x="15120" y="10110"/>
                  </a:moveTo>
                  <a:cubicBezTo>
                    <a:pt x="15572" y="10944"/>
                    <a:pt x="16388" y="11610"/>
                    <a:pt x="17419" y="11985"/>
                  </a:cubicBezTo>
                  <a:cubicBezTo>
                    <a:pt x="17047" y="12788"/>
                    <a:pt x="17035" y="13678"/>
                    <a:pt x="17392" y="14491"/>
                  </a:cubicBezTo>
                  <a:cubicBezTo>
                    <a:pt x="16385" y="14866"/>
                    <a:pt x="15582" y="15519"/>
                    <a:pt x="15135" y="16329"/>
                  </a:cubicBezTo>
                  <a:cubicBezTo>
                    <a:pt x="14604" y="16166"/>
                    <a:pt x="14048" y="16085"/>
                    <a:pt x="13492" y="16085"/>
                  </a:cubicBezTo>
                  <a:cubicBezTo>
                    <a:pt x="12906" y="16085"/>
                    <a:pt x="12320" y="16175"/>
                    <a:pt x="11765" y="16356"/>
                  </a:cubicBezTo>
                  <a:cubicBezTo>
                    <a:pt x="11313" y="15522"/>
                    <a:pt x="10496" y="14857"/>
                    <a:pt x="9466" y="14482"/>
                  </a:cubicBezTo>
                  <a:cubicBezTo>
                    <a:pt x="9840" y="13676"/>
                    <a:pt x="9850" y="12788"/>
                    <a:pt x="9493" y="11975"/>
                  </a:cubicBezTo>
                  <a:cubicBezTo>
                    <a:pt x="10500" y="11601"/>
                    <a:pt x="11303" y="10947"/>
                    <a:pt x="11750" y="10138"/>
                  </a:cubicBezTo>
                  <a:cubicBezTo>
                    <a:pt x="12281" y="10300"/>
                    <a:pt x="12837" y="10382"/>
                    <a:pt x="13393" y="10382"/>
                  </a:cubicBezTo>
                  <a:cubicBezTo>
                    <a:pt x="13979" y="10382"/>
                    <a:pt x="14565" y="10291"/>
                    <a:pt x="15120" y="10110"/>
                  </a:cubicBezTo>
                  <a:close/>
                  <a:moveTo>
                    <a:pt x="4944" y="1"/>
                  </a:moveTo>
                  <a:cubicBezTo>
                    <a:pt x="4219" y="1"/>
                    <a:pt x="3630" y="590"/>
                    <a:pt x="3630" y="1314"/>
                  </a:cubicBezTo>
                  <a:lnTo>
                    <a:pt x="3630" y="1797"/>
                  </a:lnTo>
                  <a:cubicBezTo>
                    <a:pt x="3252" y="1788"/>
                    <a:pt x="2876" y="1728"/>
                    <a:pt x="2522" y="1621"/>
                  </a:cubicBezTo>
                  <a:cubicBezTo>
                    <a:pt x="2476" y="1606"/>
                    <a:pt x="2429" y="1600"/>
                    <a:pt x="2383" y="1600"/>
                  </a:cubicBezTo>
                  <a:cubicBezTo>
                    <a:pt x="2213" y="1600"/>
                    <a:pt x="2051" y="1691"/>
                    <a:pt x="1968" y="1842"/>
                  </a:cubicBezTo>
                  <a:cubicBezTo>
                    <a:pt x="1652" y="2418"/>
                    <a:pt x="1077" y="2884"/>
                    <a:pt x="347" y="3155"/>
                  </a:cubicBezTo>
                  <a:cubicBezTo>
                    <a:pt x="225" y="3200"/>
                    <a:pt x="127" y="3293"/>
                    <a:pt x="76" y="3412"/>
                  </a:cubicBezTo>
                  <a:cubicBezTo>
                    <a:pt x="25" y="3532"/>
                    <a:pt x="27" y="3669"/>
                    <a:pt x="79" y="3790"/>
                  </a:cubicBezTo>
                  <a:cubicBezTo>
                    <a:pt x="320" y="4336"/>
                    <a:pt x="313" y="4935"/>
                    <a:pt x="60" y="5479"/>
                  </a:cubicBezTo>
                  <a:cubicBezTo>
                    <a:pt x="2" y="5596"/>
                    <a:pt x="1" y="5735"/>
                    <a:pt x="49" y="5857"/>
                  </a:cubicBezTo>
                  <a:cubicBezTo>
                    <a:pt x="100" y="5980"/>
                    <a:pt x="203" y="6076"/>
                    <a:pt x="328" y="6121"/>
                  </a:cubicBezTo>
                  <a:cubicBezTo>
                    <a:pt x="1076" y="6394"/>
                    <a:pt x="1663" y="6868"/>
                    <a:pt x="1980" y="7458"/>
                  </a:cubicBezTo>
                  <a:cubicBezTo>
                    <a:pt x="2063" y="7613"/>
                    <a:pt x="2224" y="7703"/>
                    <a:pt x="2396" y="7703"/>
                  </a:cubicBezTo>
                  <a:cubicBezTo>
                    <a:pt x="2446" y="7703"/>
                    <a:pt x="3260" y="7503"/>
                    <a:pt x="3632" y="7485"/>
                  </a:cubicBezTo>
                  <a:lnTo>
                    <a:pt x="3632" y="16619"/>
                  </a:lnTo>
                  <a:cubicBezTo>
                    <a:pt x="3632" y="17343"/>
                    <a:pt x="4222" y="17932"/>
                    <a:pt x="4946" y="17932"/>
                  </a:cubicBezTo>
                  <a:lnTo>
                    <a:pt x="6862" y="17932"/>
                  </a:lnTo>
                  <a:cubicBezTo>
                    <a:pt x="7007" y="17932"/>
                    <a:pt x="7125" y="17816"/>
                    <a:pt x="7125" y="17668"/>
                  </a:cubicBezTo>
                  <a:cubicBezTo>
                    <a:pt x="7125" y="17522"/>
                    <a:pt x="7007" y="17408"/>
                    <a:pt x="6862" y="17408"/>
                  </a:cubicBezTo>
                  <a:lnTo>
                    <a:pt x="4946" y="17408"/>
                  </a:lnTo>
                  <a:cubicBezTo>
                    <a:pt x="4511" y="17408"/>
                    <a:pt x="4157" y="17054"/>
                    <a:pt x="4157" y="16619"/>
                  </a:cubicBezTo>
                  <a:lnTo>
                    <a:pt x="4157" y="7496"/>
                  </a:lnTo>
                  <a:cubicBezTo>
                    <a:pt x="4463" y="7518"/>
                    <a:pt x="4764" y="7574"/>
                    <a:pt x="5050" y="7661"/>
                  </a:cubicBezTo>
                  <a:cubicBezTo>
                    <a:pt x="5095" y="7675"/>
                    <a:pt x="5142" y="7682"/>
                    <a:pt x="5187" y="7682"/>
                  </a:cubicBezTo>
                  <a:cubicBezTo>
                    <a:pt x="5357" y="7682"/>
                    <a:pt x="5518" y="7591"/>
                    <a:pt x="5602" y="7439"/>
                  </a:cubicBezTo>
                  <a:cubicBezTo>
                    <a:pt x="5918" y="6864"/>
                    <a:pt x="6495" y="6398"/>
                    <a:pt x="7225" y="6127"/>
                  </a:cubicBezTo>
                  <a:cubicBezTo>
                    <a:pt x="7347" y="6082"/>
                    <a:pt x="7445" y="5987"/>
                    <a:pt x="7496" y="5869"/>
                  </a:cubicBezTo>
                  <a:cubicBezTo>
                    <a:pt x="7545" y="5748"/>
                    <a:pt x="7544" y="5611"/>
                    <a:pt x="7491" y="5491"/>
                  </a:cubicBezTo>
                  <a:cubicBezTo>
                    <a:pt x="7250" y="4946"/>
                    <a:pt x="7258" y="4345"/>
                    <a:pt x="7512" y="3803"/>
                  </a:cubicBezTo>
                  <a:cubicBezTo>
                    <a:pt x="7570" y="3684"/>
                    <a:pt x="7571" y="3547"/>
                    <a:pt x="7521" y="3425"/>
                  </a:cubicBezTo>
                  <a:cubicBezTo>
                    <a:pt x="7472" y="3301"/>
                    <a:pt x="7369" y="3204"/>
                    <a:pt x="7243" y="3159"/>
                  </a:cubicBezTo>
                  <a:cubicBezTo>
                    <a:pt x="6496" y="2887"/>
                    <a:pt x="5909" y="2412"/>
                    <a:pt x="5592" y="1824"/>
                  </a:cubicBezTo>
                  <a:cubicBezTo>
                    <a:pt x="5507" y="1667"/>
                    <a:pt x="5346" y="1577"/>
                    <a:pt x="5175" y="1577"/>
                  </a:cubicBezTo>
                  <a:cubicBezTo>
                    <a:pt x="5126" y="1577"/>
                    <a:pt x="5076" y="1584"/>
                    <a:pt x="5027" y="1600"/>
                  </a:cubicBezTo>
                  <a:cubicBezTo>
                    <a:pt x="4749" y="1690"/>
                    <a:pt x="4452" y="1750"/>
                    <a:pt x="4154" y="1779"/>
                  </a:cubicBezTo>
                  <a:lnTo>
                    <a:pt x="4154" y="1314"/>
                  </a:lnTo>
                  <a:cubicBezTo>
                    <a:pt x="4154" y="879"/>
                    <a:pt x="4508" y="525"/>
                    <a:pt x="4941" y="525"/>
                  </a:cubicBezTo>
                  <a:lnTo>
                    <a:pt x="6572" y="525"/>
                  </a:lnTo>
                  <a:lnTo>
                    <a:pt x="6572" y="1300"/>
                  </a:lnTo>
                  <a:cubicBezTo>
                    <a:pt x="6572" y="1639"/>
                    <a:pt x="6846" y="1914"/>
                    <a:pt x="7184" y="1914"/>
                  </a:cubicBezTo>
                  <a:lnTo>
                    <a:pt x="10553" y="1914"/>
                  </a:lnTo>
                  <a:cubicBezTo>
                    <a:pt x="10892" y="1914"/>
                    <a:pt x="11166" y="1639"/>
                    <a:pt x="11166" y="1300"/>
                  </a:cubicBezTo>
                  <a:lnTo>
                    <a:pt x="11166" y="525"/>
                  </a:lnTo>
                  <a:lnTo>
                    <a:pt x="12796" y="525"/>
                  </a:lnTo>
                  <a:cubicBezTo>
                    <a:pt x="13231" y="525"/>
                    <a:pt x="13585" y="879"/>
                    <a:pt x="13585" y="1314"/>
                  </a:cubicBezTo>
                  <a:lnTo>
                    <a:pt x="13585" y="2866"/>
                  </a:lnTo>
                  <a:cubicBezTo>
                    <a:pt x="13585" y="3012"/>
                    <a:pt x="13701" y="3129"/>
                    <a:pt x="13848" y="3129"/>
                  </a:cubicBezTo>
                  <a:cubicBezTo>
                    <a:pt x="13993" y="3129"/>
                    <a:pt x="14112" y="3013"/>
                    <a:pt x="14112" y="2866"/>
                  </a:cubicBezTo>
                  <a:lnTo>
                    <a:pt x="14112" y="1314"/>
                  </a:lnTo>
                  <a:cubicBezTo>
                    <a:pt x="14112" y="590"/>
                    <a:pt x="13521" y="1"/>
                    <a:pt x="12797" y="1"/>
                  </a:cubicBezTo>
                  <a:close/>
                  <a:moveTo>
                    <a:pt x="13854" y="3830"/>
                  </a:moveTo>
                  <a:cubicBezTo>
                    <a:pt x="13708" y="3830"/>
                    <a:pt x="13591" y="3946"/>
                    <a:pt x="13591" y="4094"/>
                  </a:cubicBezTo>
                  <a:lnTo>
                    <a:pt x="13591" y="9847"/>
                  </a:lnTo>
                  <a:cubicBezTo>
                    <a:pt x="13526" y="9849"/>
                    <a:pt x="13461" y="9851"/>
                    <a:pt x="13396" y="9851"/>
                  </a:cubicBezTo>
                  <a:cubicBezTo>
                    <a:pt x="12886" y="9851"/>
                    <a:pt x="12378" y="9777"/>
                    <a:pt x="11900" y="9633"/>
                  </a:cubicBezTo>
                  <a:cubicBezTo>
                    <a:pt x="11850" y="9618"/>
                    <a:pt x="11799" y="9610"/>
                    <a:pt x="11748" y="9610"/>
                  </a:cubicBezTo>
                  <a:cubicBezTo>
                    <a:pt x="11563" y="9610"/>
                    <a:pt x="11386" y="9709"/>
                    <a:pt x="11295" y="9876"/>
                  </a:cubicBezTo>
                  <a:cubicBezTo>
                    <a:pt x="10907" y="10583"/>
                    <a:pt x="10199" y="11155"/>
                    <a:pt x="9304" y="11486"/>
                  </a:cubicBezTo>
                  <a:cubicBezTo>
                    <a:pt x="9173" y="11534"/>
                    <a:pt x="9063" y="11638"/>
                    <a:pt x="9009" y="11768"/>
                  </a:cubicBezTo>
                  <a:cubicBezTo>
                    <a:pt x="8951" y="11900"/>
                    <a:pt x="8954" y="12051"/>
                    <a:pt x="9012" y="12182"/>
                  </a:cubicBezTo>
                  <a:cubicBezTo>
                    <a:pt x="9310" y="12858"/>
                    <a:pt x="9301" y="13600"/>
                    <a:pt x="8986" y="14270"/>
                  </a:cubicBezTo>
                  <a:cubicBezTo>
                    <a:pt x="8926" y="14399"/>
                    <a:pt x="8921" y="14550"/>
                    <a:pt x="8977" y="14684"/>
                  </a:cubicBezTo>
                  <a:cubicBezTo>
                    <a:pt x="9033" y="14819"/>
                    <a:pt x="9143" y="14924"/>
                    <a:pt x="9280" y="14974"/>
                  </a:cubicBezTo>
                  <a:cubicBezTo>
                    <a:pt x="10195" y="15310"/>
                    <a:pt x="10916" y="15892"/>
                    <a:pt x="11306" y="16618"/>
                  </a:cubicBezTo>
                  <a:cubicBezTo>
                    <a:pt x="11397" y="16786"/>
                    <a:pt x="11572" y="16886"/>
                    <a:pt x="11759" y="16886"/>
                  </a:cubicBezTo>
                  <a:cubicBezTo>
                    <a:pt x="11812" y="16886"/>
                    <a:pt x="12970" y="16619"/>
                    <a:pt x="13551" y="16619"/>
                  </a:cubicBezTo>
                  <a:cubicBezTo>
                    <a:pt x="13563" y="16619"/>
                    <a:pt x="13576" y="16619"/>
                    <a:pt x="13588" y="16619"/>
                  </a:cubicBezTo>
                  <a:lnTo>
                    <a:pt x="13588" y="16622"/>
                  </a:lnTo>
                  <a:cubicBezTo>
                    <a:pt x="13588" y="17057"/>
                    <a:pt x="13234" y="17411"/>
                    <a:pt x="12799" y="17411"/>
                  </a:cubicBezTo>
                  <a:lnTo>
                    <a:pt x="8086" y="17411"/>
                  </a:lnTo>
                  <a:cubicBezTo>
                    <a:pt x="7941" y="17411"/>
                    <a:pt x="7822" y="17528"/>
                    <a:pt x="7822" y="17675"/>
                  </a:cubicBezTo>
                  <a:cubicBezTo>
                    <a:pt x="7822" y="17822"/>
                    <a:pt x="7940" y="17938"/>
                    <a:pt x="8086" y="17938"/>
                  </a:cubicBezTo>
                  <a:lnTo>
                    <a:pt x="12799" y="17938"/>
                  </a:lnTo>
                  <a:cubicBezTo>
                    <a:pt x="13512" y="17938"/>
                    <a:pt x="14096" y="17366"/>
                    <a:pt x="14113" y="16657"/>
                  </a:cubicBezTo>
                  <a:cubicBezTo>
                    <a:pt x="14411" y="16693"/>
                    <a:pt x="14705" y="16753"/>
                    <a:pt x="14985" y="16839"/>
                  </a:cubicBezTo>
                  <a:cubicBezTo>
                    <a:pt x="15035" y="16855"/>
                    <a:pt x="15086" y="16862"/>
                    <a:pt x="15137" y="16862"/>
                  </a:cubicBezTo>
                  <a:cubicBezTo>
                    <a:pt x="15322" y="16862"/>
                    <a:pt x="15499" y="16763"/>
                    <a:pt x="15590" y="16597"/>
                  </a:cubicBezTo>
                  <a:cubicBezTo>
                    <a:pt x="15978" y="15889"/>
                    <a:pt x="16686" y="15317"/>
                    <a:pt x="17581" y="14986"/>
                  </a:cubicBezTo>
                  <a:cubicBezTo>
                    <a:pt x="17715" y="14936"/>
                    <a:pt x="17822" y="14834"/>
                    <a:pt x="17876" y="14703"/>
                  </a:cubicBezTo>
                  <a:cubicBezTo>
                    <a:pt x="17932" y="14572"/>
                    <a:pt x="17930" y="14422"/>
                    <a:pt x="17873" y="14289"/>
                  </a:cubicBezTo>
                  <a:cubicBezTo>
                    <a:pt x="17577" y="13609"/>
                    <a:pt x="17587" y="12867"/>
                    <a:pt x="17900" y="12197"/>
                  </a:cubicBezTo>
                  <a:cubicBezTo>
                    <a:pt x="17961" y="12067"/>
                    <a:pt x="17965" y="11917"/>
                    <a:pt x="17911" y="11783"/>
                  </a:cubicBezTo>
                  <a:cubicBezTo>
                    <a:pt x="17854" y="11647"/>
                    <a:pt x="17744" y="11542"/>
                    <a:pt x="17607" y="11492"/>
                  </a:cubicBezTo>
                  <a:cubicBezTo>
                    <a:pt x="16692" y="11157"/>
                    <a:pt x="15971" y="10574"/>
                    <a:pt x="15581" y="9849"/>
                  </a:cubicBezTo>
                  <a:cubicBezTo>
                    <a:pt x="15488" y="9679"/>
                    <a:pt x="15312" y="9579"/>
                    <a:pt x="15126" y="9579"/>
                  </a:cubicBezTo>
                  <a:cubicBezTo>
                    <a:pt x="15073" y="9579"/>
                    <a:pt x="15018" y="9588"/>
                    <a:pt x="14965" y="9605"/>
                  </a:cubicBezTo>
                  <a:cubicBezTo>
                    <a:pt x="14693" y="9693"/>
                    <a:pt x="14407" y="9757"/>
                    <a:pt x="14118" y="9796"/>
                  </a:cubicBezTo>
                  <a:lnTo>
                    <a:pt x="14118" y="4094"/>
                  </a:lnTo>
                  <a:cubicBezTo>
                    <a:pt x="14118" y="3948"/>
                    <a:pt x="14000" y="3830"/>
                    <a:pt x="13854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0C056B-B8E7-408A-BD15-AAA144DAB417}"/>
              </a:ext>
            </a:extLst>
          </p:cNvPr>
          <p:cNvSpPr/>
          <p:nvPr/>
        </p:nvSpPr>
        <p:spPr>
          <a:xfrm>
            <a:off x="311006" y="224850"/>
            <a:ext cx="2719676" cy="3478865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9DF5E6-B9C3-40D2-BFEA-8E6795613365}"/>
              </a:ext>
            </a:extLst>
          </p:cNvPr>
          <p:cNvSpPr/>
          <p:nvPr/>
        </p:nvSpPr>
        <p:spPr>
          <a:xfrm>
            <a:off x="7782135" y="145319"/>
            <a:ext cx="1476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Total Value</a:t>
            </a:r>
            <a:r>
              <a:rPr lang="en-IN" dirty="0">
                <a:latin typeface="Bookman Old Style" panose="02050604050505020204" pitchFamily="18" charset="0"/>
                <a:ea typeface="Gaegu"/>
              </a:rPr>
              <a:t> 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₹15000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OFFER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₹999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020AB-B909-4798-BC86-4D27660D3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r="21162"/>
          <a:stretch/>
        </p:blipFill>
        <p:spPr>
          <a:xfrm>
            <a:off x="8062230" y="387375"/>
            <a:ext cx="1034411" cy="2241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AADEDA-5F44-4CCC-8E4B-C670FCF4DC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2" y="733298"/>
            <a:ext cx="2388803" cy="2388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1058FD5-FC6D-4BE1-8F68-33B794F0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3" y="-923316"/>
            <a:ext cx="1904444" cy="2945540"/>
          </a:xfrm>
          <a:prstGeom prst="rect">
            <a:avLst/>
          </a:prstGeom>
        </p:spPr>
      </p:pic>
      <p:sp>
        <p:nvSpPr>
          <p:cNvPr id="1300" name="Google Shape;1300;p50"/>
          <p:cNvSpPr txBox="1">
            <a:spLocks noGrp="1"/>
          </p:cNvSpPr>
          <p:nvPr>
            <p:ph type="title" idx="2"/>
          </p:nvPr>
        </p:nvSpPr>
        <p:spPr>
          <a:xfrm>
            <a:off x="3323117" y="863378"/>
            <a:ext cx="4836300" cy="20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>
              <a:lnSpc>
                <a:spcPct val="90000"/>
              </a:lnSpc>
            </a:pPr>
            <a:r>
              <a:rPr lang="en-IN" sz="1600" dirty="0"/>
              <a:t>Access to 90 Days Video Lectures </a:t>
            </a:r>
            <a:r>
              <a:rPr lang="en-IN" sz="1600" dirty="0">
                <a:solidFill>
                  <a:schemeClr val="accent2"/>
                </a:solidFill>
              </a:rPr>
              <a:t>(Value ₹12,000)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70+ Projects - From Scratch </a:t>
            </a:r>
            <a:r>
              <a:rPr lang="en-IN" sz="1600" dirty="0">
                <a:solidFill>
                  <a:schemeClr val="accent2"/>
                </a:solidFill>
              </a:rPr>
              <a:t>(Value ₹15,000)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Technical Materials (PPT &amp; </a:t>
            </a:r>
            <a:r>
              <a:rPr lang="en-IN" sz="1600" dirty="0" err="1"/>
              <a:t>Mindmap</a:t>
            </a:r>
            <a:r>
              <a:rPr lang="en-IN" sz="1600" dirty="0"/>
              <a:t>) </a:t>
            </a:r>
            <a:r>
              <a:rPr lang="en-IN" sz="1600" dirty="0">
                <a:solidFill>
                  <a:schemeClr val="accent2"/>
                </a:solidFill>
              </a:rPr>
              <a:t>(Value ₹6,000)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Saturday Zoom Live Q&amp;A Session + New Lectures on the current trend </a:t>
            </a:r>
            <a:r>
              <a:rPr lang="en-IN" sz="1600" dirty="0">
                <a:solidFill>
                  <a:schemeClr val="accent2"/>
                </a:solidFill>
              </a:rPr>
              <a:t>(Value ₹10,000)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Lifetime Private community </a:t>
            </a:r>
            <a:r>
              <a:rPr lang="en-IN" sz="1600" dirty="0">
                <a:solidFill>
                  <a:schemeClr val="accent2"/>
                </a:solidFill>
              </a:rPr>
              <a:t> (Value ₹2,000)</a:t>
            </a:r>
            <a:br>
              <a:rPr lang="en-IN" sz="1600" dirty="0">
                <a:solidFill>
                  <a:schemeClr val="accent2"/>
                </a:solidFill>
              </a:rPr>
            </a:br>
            <a:br>
              <a:rPr lang="en-IN" sz="1600" dirty="0"/>
            </a:br>
            <a:r>
              <a:rPr lang="en-IN" sz="1600" dirty="0"/>
              <a:t>3 Internship E-Certificate(A.I &amp; M.L &amp; D.A) (6 Month Validity)</a:t>
            </a:r>
          </a:p>
        </p:txBody>
      </p:sp>
      <p:sp>
        <p:nvSpPr>
          <p:cNvPr id="1301" name="Google Shape;1301;p50"/>
          <p:cNvSpPr txBox="1">
            <a:spLocks noGrp="1"/>
          </p:cNvSpPr>
          <p:nvPr>
            <p:ph type="subTitle" idx="1"/>
          </p:nvPr>
        </p:nvSpPr>
        <p:spPr>
          <a:xfrm>
            <a:off x="1494971" y="3981017"/>
            <a:ext cx="5976632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Launch OFFER – </a:t>
            </a:r>
            <a:r>
              <a:rPr lang="en" sz="2800" b="1" dirty="0">
                <a:solidFill>
                  <a:schemeClr val="accent3"/>
                </a:solidFill>
              </a:rPr>
              <a:t>3 Courses </a:t>
            </a:r>
            <a:r>
              <a:rPr lang="en" b="1" dirty="0">
                <a:solidFill>
                  <a:schemeClr val="accent3"/>
                </a:solidFill>
              </a:rPr>
              <a:t>(Python  + M.L + D.L)</a:t>
            </a:r>
            <a:endParaRPr sz="2800" b="1" dirty="0">
              <a:solidFill>
                <a:schemeClr val="accent3"/>
              </a:solidFill>
            </a:endParaRPr>
          </a:p>
        </p:txBody>
      </p:sp>
      <p:cxnSp>
        <p:nvCxnSpPr>
          <p:cNvPr id="1302" name="Google Shape;1302;p50"/>
          <p:cNvCxnSpPr/>
          <p:nvPr/>
        </p:nvCxnSpPr>
        <p:spPr>
          <a:xfrm>
            <a:off x="3610762" y="3412489"/>
            <a:ext cx="48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03" name="Google Shape;1303;p50"/>
          <p:cNvGrpSpPr/>
          <p:nvPr/>
        </p:nvGrpSpPr>
        <p:grpSpPr>
          <a:xfrm>
            <a:off x="8103035" y="4113343"/>
            <a:ext cx="480811" cy="480703"/>
            <a:chOff x="3190085" y="342393"/>
            <a:chExt cx="480811" cy="480703"/>
          </a:xfrm>
        </p:grpSpPr>
        <p:sp>
          <p:nvSpPr>
            <p:cNvPr id="1304" name="Google Shape;1304;p50"/>
            <p:cNvSpPr/>
            <p:nvPr/>
          </p:nvSpPr>
          <p:spPr>
            <a:xfrm>
              <a:off x="3218316" y="430169"/>
              <a:ext cx="424375" cy="341291"/>
            </a:xfrm>
            <a:custGeom>
              <a:avLst/>
              <a:gdLst/>
              <a:ahLst/>
              <a:cxnLst/>
              <a:rect l="l" t="t" r="r" b="b"/>
              <a:pathLst>
                <a:path w="15829" h="12730" extrusionOk="0">
                  <a:moveTo>
                    <a:pt x="1051" y="0"/>
                  </a:moveTo>
                  <a:cubicBezTo>
                    <a:pt x="471" y="0"/>
                    <a:pt x="0" y="472"/>
                    <a:pt x="0" y="1051"/>
                  </a:cubicBezTo>
                  <a:lnTo>
                    <a:pt x="0" y="12729"/>
                  </a:lnTo>
                  <a:lnTo>
                    <a:pt x="15828" y="12729"/>
                  </a:lnTo>
                  <a:lnTo>
                    <a:pt x="15828" y="1051"/>
                  </a:lnTo>
                  <a:cubicBezTo>
                    <a:pt x="15828" y="472"/>
                    <a:pt x="15359" y="0"/>
                    <a:pt x="1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3586364" y="430169"/>
              <a:ext cx="56355" cy="341291"/>
            </a:xfrm>
            <a:custGeom>
              <a:avLst/>
              <a:gdLst/>
              <a:ahLst/>
              <a:cxnLst/>
              <a:rect l="l" t="t" r="r" b="b"/>
              <a:pathLst>
                <a:path w="2102" h="12730" extrusionOk="0">
                  <a:moveTo>
                    <a:pt x="0" y="0"/>
                  </a:moveTo>
                  <a:cubicBezTo>
                    <a:pt x="580" y="0"/>
                    <a:pt x="1051" y="472"/>
                    <a:pt x="1051" y="1050"/>
                  </a:cubicBezTo>
                  <a:lnTo>
                    <a:pt x="1051" y="12729"/>
                  </a:lnTo>
                  <a:lnTo>
                    <a:pt x="2100" y="12729"/>
                  </a:lnTo>
                  <a:lnTo>
                    <a:pt x="2100" y="1051"/>
                  </a:lnTo>
                  <a:cubicBezTo>
                    <a:pt x="2102" y="472"/>
                    <a:pt x="1632" y="0"/>
                    <a:pt x="105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3246467" y="458346"/>
              <a:ext cx="368101" cy="327189"/>
            </a:xfrm>
            <a:custGeom>
              <a:avLst/>
              <a:gdLst/>
              <a:ahLst/>
              <a:cxnLst/>
              <a:rect l="l" t="t" r="r" b="b"/>
              <a:pathLst>
                <a:path w="13730" h="12204" extrusionOk="0">
                  <a:moveTo>
                    <a:pt x="245" y="0"/>
                  </a:moveTo>
                  <a:cubicBezTo>
                    <a:pt x="109" y="0"/>
                    <a:pt x="1" y="109"/>
                    <a:pt x="1" y="244"/>
                  </a:cubicBezTo>
                  <a:lnTo>
                    <a:pt x="1" y="12203"/>
                  </a:lnTo>
                  <a:lnTo>
                    <a:pt x="13729" y="12203"/>
                  </a:lnTo>
                  <a:lnTo>
                    <a:pt x="13729" y="244"/>
                  </a:lnTo>
                  <a:cubicBezTo>
                    <a:pt x="13729" y="109"/>
                    <a:pt x="13619" y="0"/>
                    <a:pt x="13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3197190" y="745669"/>
              <a:ext cx="466682" cy="70376"/>
            </a:xfrm>
            <a:custGeom>
              <a:avLst/>
              <a:gdLst/>
              <a:ahLst/>
              <a:cxnLst/>
              <a:rect l="l" t="t" r="r" b="b"/>
              <a:pathLst>
                <a:path w="17407" h="2625" extrusionOk="0">
                  <a:moveTo>
                    <a:pt x="352" y="1"/>
                  </a:moveTo>
                  <a:cubicBezTo>
                    <a:pt x="157" y="1"/>
                    <a:pt x="1" y="156"/>
                    <a:pt x="1" y="350"/>
                  </a:cubicBezTo>
                  <a:lnTo>
                    <a:pt x="1" y="1575"/>
                  </a:lnTo>
                  <a:cubicBezTo>
                    <a:pt x="1" y="2155"/>
                    <a:pt x="472" y="2624"/>
                    <a:pt x="1052" y="2624"/>
                  </a:cubicBezTo>
                  <a:lnTo>
                    <a:pt x="16356" y="2624"/>
                  </a:lnTo>
                  <a:cubicBezTo>
                    <a:pt x="16935" y="2624"/>
                    <a:pt x="17407" y="2155"/>
                    <a:pt x="17407" y="1575"/>
                  </a:cubicBezTo>
                  <a:lnTo>
                    <a:pt x="17407" y="350"/>
                  </a:lnTo>
                  <a:cubicBezTo>
                    <a:pt x="17407" y="156"/>
                    <a:pt x="17250" y="1"/>
                    <a:pt x="17056" y="1"/>
                  </a:cubicBezTo>
                  <a:lnTo>
                    <a:pt x="10595" y="1"/>
                  </a:lnTo>
                  <a:cubicBezTo>
                    <a:pt x="10399" y="1"/>
                    <a:pt x="10243" y="156"/>
                    <a:pt x="10243" y="350"/>
                  </a:cubicBezTo>
                  <a:lnTo>
                    <a:pt x="10243" y="826"/>
                  </a:lnTo>
                  <a:cubicBezTo>
                    <a:pt x="10243" y="1020"/>
                    <a:pt x="10088" y="1176"/>
                    <a:pt x="9894" y="1176"/>
                  </a:cubicBezTo>
                  <a:lnTo>
                    <a:pt x="7514" y="1176"/>
                  </a:lnTo>
                  <a:cubicBezTo>
                    <a:pt x="7320" y="1176"/>
                    <a:pt x="7163" y="1020"/>
                    <a:pt x="7163" y="826"/>
                  </a:cubicBezTo>
                  <a:lnTo>
                    <a:pt x="7163" y="350"/>
                  </a:lnTo>
                  <a:cubicBezTo>
                    <a:pt x="7163" y="156"/>
                    <a:pt x="7006" y="1"/>
                    <a:pt x="6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3607517" y="745669"/>
              <a:ext cx="56355" cy="70376"/>
            </a:xfrm>
            <a:custGeom>
              <a:avLst/>
              <a:gdLst/>
              <a:ahLst/>
              <a:cxnLst/>
              <a:rect l="l" t="t" r="r" b="b"/>
              <a:pathLst>
                <a:path w="2102" h="2625" extrusionOk="0">
                  <a:moveTo>
                    <a:pt x="700" y="1"/>
                  </a:moveTo>
                  <a:cubicBezTo>
                    <a:pt x="894" y="1"/>
                    <a:pt x="1049" y="156"/>
                    <a:pt x="1049" y="350"/>
                  </a:cubicBezTo>
                  <a:lnTo>
                    <a:pt x="1049" y="1575"/>
                  </a:lnTo>
                  <a:cubicBezTo>
                    <a:pt x="1049" y="2155"/>
                    <a:pt x="580" y="2624"/>
                    <a:pt x="0" y="2624"/>
                  </a:cubicBezTo>
                  <a:lnTo>
                    <a:pt x="1049" y="2624"/>
                  </a:lnTo>
                  <a:cubicBezTo>
                    <a:pt x="1629" y="2624"/>
                    <a:pt x="2100" y="2155"/>
                    <a:pt x="2100" y="1575"/>
                  </a:cubicBezTo>
                  <a:lnTo>
                    <a:pt x="2100" y="350"/>
                  </a:lnTo>
                  <a:cubicBezTo>
                    <a:pt x="2102" y="156"/>
                    <a:pt x="1943" y="1"/>
                    <a:pt x="1749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3362393" y="349417"/>
              <a:ext cx="136222" cy="255178"/>
            </a:xfrm>
            <a:custGeom>
              <a:avLst/>
              <a:gdLst/>
              <a:ahLst/>
              <a:cxnLst/>
              <a:rect l="l" t="t" r="r" b="b"/>
              <a:pathLst>
                <a:path w="5081" h="9518" extrusionOk="0">
                  <a:moveTo>
                    <a:pt x="278" y="0"/>
                  </a:moveTo>
                  <a:cubicBezTo>
                    <a:pt x="123" y="0"/>
                    <a:pt x="0" y="124"/>
                    <a:pt x="0" y="279"/>
                  </a:cubicBezTo>
                  <a:lnTo>
                    <a:pt x="0" y="9238"/>
                  </a:lnTo>
                  <a:cubicBezTo>
                    <a:pt x="0" y="9399"/>
                    <a:pt x="133" y="9517"/>
                    <a:pt x="280" y="9517"/>
                  </a:cubicBezTo>
                  <a:cubicBezTo>
                    <a:pt x="319" y="9517"/>
                    <a:pt x="359" y="9509"/>
                    <a:pt x="397" y="9491"/>
                  </a:cubicBezTo>
                  <a:lnTo>
                    <a:pt x="2422" y="8541"/>
                  </a:lnTo>
                  <a:cubicBezTo>
                    <a:pt x="2460" y="8523"/>
                    <a:pt x="2500" y="8514"/>
                    <a:pt x="2540" y="8514"/>
                  </a:cubicBezTo>
                  <a:cubicBezTo>
                    <a:pt x="2580" y="8514"/>
                    <a:pt x="2621" y="8523"/>
                    <a:pt x="2658" y="8541"/>
                  </a:cubicBezTo>
                  <a:lnTo>
                    <a:pt x="4683" y="9491"/>
                  </a:lnTo>
                  <a:cubicBezTo>
                    <a:pt x="4722" y="9509"/>
                    <a:pt x="4762" y="9518"/>
                    <a:pt x="4802" y="9518"/>
                  </a:cubicBezTo>
                  <a:cubicBezTo>
                    <a:pt x="4948" y="9518"/>
                    <a:pt x="5079" y="9402"/>
                    <a:pt x="5080" y="9241"/>
                  </a:cubicBezTo>
                  <a:lnTo>
                    <a:pt x="5080" y="279"/>
                  </a:lnTo>
                  <a:cubicBezTo>
                    <a:pt x="5080" y="124"/>
                    <a:pt x="4957" y="0"/>
                    <a:pt x="48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3462984" y="349417"/>
              <a:ext cx="35657" cy="255178"/>
            </a:xfrm>
            <a:custGeom>
              <a:avLst/>
              <a:gdLst/>
              <a:ahLst/>
              <a:cxnLst/>
              <a:rect l="l" t="t" r="r" b="b"/>
              <a:pathLst>
                <a:path w="1330" h="9518" extrusionOk="0">
                  <a:moveTo>
                    <a:pt x="1" y="0"/>
                  </a:moveTo>
                  <a:cubicBezTo>
                    <a:pt x="154" y="0"/>
                    <a:pt x="279" y="124"/>
                    <a:pt x="279" y="279"/>
                  </a:cubicBezTo>
                  <a:lnTo>
                    <a:pt x="279" y="9184"/>
                  </a:lnTo>
                  <a:lnTo>
                    <a:pt x="934" y="9491"/>
                  </a:lnTo>
                  <a:cubicBezTo>
                    <a:pt x="972" y="9509"/>
                    <a:pt x="1012" y="9517"/>
                    <a:pt x="1051" y="9517"/>
                  </a:cubicBezTo>
                  <a:cubicBezTo>
                    <a:pt x="1197" y="9517"/>
                    <a:pt x="1330" y="9399"/>
                    <a:pt x="1330" y="9238"/>
                  </a:cubicBezTo>
                  <a:lnTo>
                    <a:pt x="1330" y="279"/>
                  </a:lnTo>
                  <a:cubicBezTo>
                    <a:pt x="1327" y="124"/>
                    <a:pt x="1202" y="0"/>
                    <a:pt x="105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3392072" y="424244"/>
              <a:ext cx="76918" cy="70993"/>
            </a:xfrm>
            <a:custGeom>
              <a:avLst/>
              <a:gdLst/>
              <a:ahLst/>
              <a:cxnLst/>
              <a:rect l="l" t="t" r="r" b="b"/>
              <a:pathLst>
                <a:path w="2869" h="2648" extrusionOk="0">
                  <a:moveTo>
                    <a:pt x="1434" y="0"/>
                  </a:moveTo>
                  <a:cubicBezTo>
                    <a:pt x="1371" y="0"/>
                    <a:pt x="1308" y="33"/>
                    <a:pt x="1277" y="100"/>
                  </a:cubicBezTo>
                  <a:lnTo>
                    <a:pt x="990" y="685"/>
                  </a:lnTo>
                  <a:cubicBezTo>
                    <a:pt x="963" y="738"/>
                    <a:pt x="912" y="772"/>
                    <a:pt x="854" y="783"/>
                  </a:cubicBezTo>
                  <a:lnTo>
                    <a:pt x="209" y="876"/>
                  </a:lnTo>
                  <a:cubicBezTo>
                    <a:pt x="61" y="899"/>
                    <a:pt x="1" y="1079"/>
                    <a:pt x="109" y="1183"/>
                  </a:cubicBezTo>
                  <a:lnTo>
                    <a:pt x="576" y="1638"/>
                  </a:lnTo>
                  <a:cubicBezTo>
                    <a:pt x="617" y="1680"/>
                    <a:pt x="636" y="1739"/>
                    <a:pt x="626" y="1796"/>
                  </a:cubicBezTo>
                  <a:lnTo>
                    <a:pt x="516" y="2439"/>
                  </a:lnTo>
                  <a:cubicBezTo>
                    <a:pt x="494" y="2553"/>
                    <a:pt x="587" y="2648"/>
                    <a:pt x="692" y="2648"/>
                  </a:cubicBezTo>
                  <a:cubicBezTo>
                    <a:pt x="719" y="2648"/>
                    <a:pt x="747" y="2641"/>
                    <a:pt x="775" y="2627"/>
                  </a:cubicBezTo>
                  <a:lnTo>
                    <a:pt x="1353" y="2323"/>
                  </a:lnTo>
                  <a:cubicBezTo>
                    <a:pt x="1379" y="2309"/>
                    <a:pt x="1408" y="2303"/>
                    <a:pt x="1436" y="2303"/>
                  </a:cubicBezTo>
                  <a:cubicBezTo>
                    <a:pt x="1465" y="2303"/>
                    <a:pt x="1493" y="2309"/>
                    <a:pt x="1520" y="2323"/>
                  </a:cubicBezTo>
                  <a:lnTo>
                    <a:pt x="2098" y="2627"/>
                  </a:lnTo>
                  <a:cubicBezTo>
                    <a:pt x="2125" y="2641"/>
                    <a:pt x="2154" y="2648"/>
                    <a:pt x="2181" y="2648"/>
                  </a:cubicBezTo>
                  <a:cubicBezTo>
                    <a:pt x="2285" y="2648"/>
                    <a:pt x="2377" y="2554"/>
                    <a:pt x="2357" y="2439"/>
                  </a:cubicBezTo>
                  <a:lnTo>
                    <a:pt x="2247" y="1796"/>
                  </a:lnTo>
                  <a:cubicBezTo>
                    <a:pt x="2235" y="1739"/>
                    <a:pt x="2256" y="1680"/>
                    <a:pt x="2296" y="1638"/>
                  </a:cubicBezTo>
                  <a:lnTo>
                    <a:pt x="2763" y="1183"/>
                  </a:lnTo>
                  <a:cubicBezTo>
                    <a:pt x="2868" y="1078"/>
                    <a:pt x="2811" y="897"/>
                    <a:pt x="2664" y="876"/>
                  </a:cubicBezTo>
                  <a:lnTo>
                    <a:pt x="2018" y="783"/>
                  </a:lnTo>
                  <a:cubicBezTo>
                    <a:pt x="1961" y="775"/>
                    <a:pt x="1910" y="738"/>
                    <a:pt x="1883" y="685"/>
                  </a:cubicBezTo>
                  <a:lnTo>
                    <a:pt x="1595" y="100"/>
                  </a:lnTo>
                  <a:cubicBezTo>
                    <a:pt x="1562" y="33"/>
                    <a:pt x="1498" y="0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3463950" y="515666"/>
              <a:ext cx="70215" cy="69492"/>
            </a:xfrm>
            <a:custGeom>
              <a:avLst/>
              <a:gdLst/>
              <a:ahLst/>
              <a:cxnLst/>
              <a:rect l="l" t="t" r="r" b="b"/>
              <a:pathLst>
                <a:path w="2619" h="2592" extrusionOk="0">
                  <a:moveTo>
                    <a:pt x="158" y="1"/>
                  </a:moveTo>
                  <a:cubicBezTo>
                    <a:pt x="72" y="1"/>
                    <a:pt x="1" y="78"/>
                    <a:pt x="17" y="167"/>
                  </a:cubicBezTo>
                  <a:lnTo>
                    <a:pt x="306" y="1823"/>
                  </a:lnTo>
                  <a:cubicBezTo>
                    <a:pt x="319" y="1895"/>
                    <a:pt x="381" y="1938"/>
                    <a:pt x="445" y="1938"/>
                  </a:cubicBezTo>
                  <a:cubicBezTo>
                    <a:pt x="480" y="1938"/>
                    <a:pt x="516" y="1925"/>
                    <a:pt x="544" y="1898"/>
                  </a:cubicBezTo>
                  <a:lnTo>
                    <a:pt x="758" y="1683"/>
                  </a:lnTo>
                  <a:cubicBezTo>
                    <a:pt x="785" y="1655"/>
                    <a:pt x="821" y="1642"/>
                    <a:pt x="857" y="1642"/>
                  </a:cubicBezTo>
                  <a:cubicBezTo>
                    <a:pt x="892" y="1642"/>
                    <a:pt x="928" y="1655"/>
                    <a:pt x="955" y="1683"/>
                  </a:cubicBezTo>
                  <a:lnTo>
                    <a:pt x="1824" y="2551"/>
                  </a:lnTo>
                  <a:cubicBezTo>
                    <a:pt x="1851" y="2578"/>
                    <a:pt x="1887" y="2592"/>
                    <a:pt x="1922" y="2592"/>
                  </a:cubicBezTo>
                  <a:cubicBezTo>
                    <a:pt x="1958" y="2592"/>
                    <a:pt x="1994" y="2578"/>
                    <a:pt x="2021" y="2551"/>
                  </a:cubicBezTo>
                  <a:lnTo>
                    <a:pt x="2564" y="2006"/>
                  </a:lnTo>
                  <a:cubicBezTo>
                    <a:pt x="2619" y="1952"/>
                    <a:pt x="2619" y="1863"/>
                    <a:pt x="2564" y="1809"/>
                  </a:cubicBezTo>
                  <a:lnTo>
                    <a:pt x="1697" y="942"/>
                  </a:lnTo>
                  <a:cubicBezTo>
                    <a:pt x="1643" y="888"/>
                    <a:pt x="1643" y="799"/>
                    <a:pt x="1697" y="745"/>
                  </a:cubicBezTo>
                  <a:lnTo>
                    <a:pt x="1911" y="530"/>
                  </a:lnTo>
                  <a:cubicBezTo>
                    <a:pt x="1992" y="448"/>
                    <a:pt x="1949" y="313"/>
                    <a:pt x="1836" y="293"/>
                  </a:cubicBezTo>
                  <a:lnTo>
                    <a:pt x="180" y="3"/>
                  </a:ln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3463950" y="515666"/>
              <a:ext cx="70162" cy="69492"/>
            </a:xfrm>
            <a:custGeom>
              <a:avLst/>
              <a:gdLst/>
              <a:ahLst/>
              <a:cxnLst/>
              <a:rect l="l" t="t" r="r" b="b"/>
              <a:pathLst>
                <a:path w="2617" h="2592" extrusionOk="0">
                  <a:moveTo>
                    <a:pt x="154" y="1"/>
                  </a:moveTo>
                  <a:cubicBezTo>
                    <a:pt x="69" y="1"/>
                    <a:pt x="1" y="77"/>
                    <a:pt x="16" y="165"/>
                  </a:cubicBezTo>
                  <a:lnTo>
                    <a:pt x="57" y="393"/>
                  </a:lnTo>
                  <a:lnTo>
                    <a:pt x="955" y="551"/>
                  </a:lnTo>
                  <a:cubicBezTo>
                    <a:pt x="1149" y="584"/>
                    <a:pt x="1225" y="823"/>
                    <a:pt x="1085" y="963"/>
                  </a:cubicBezTo>
                  <a:cubicBezTo>
                    <a:pt x="991" y="1056"/>
                    <a:pt x="991" y="1211"/>
                    <a:pt x="1085" y="1306"/>
                  </a:cubicBezTo>
                  <a:lnTo>
                    <a:pt x="1723" y="1944"/>
                  </a:lnTo>
                  <a:cubicBezTo>
                    <a:pt x="1864" y="2086"/>
                    <a:pt x="1864" y="2313"/>
                    <a:pt x="1723" y="2453"/>
                  </a:cubicBezTo>
                  <a:lnTo>
                    <a:pt x="1819" y="2551"/>
                  </a:lnTo>
                  <a:cubicBezTo>
                    <a:pt x="1846" y="2578"/>
                    <a:pt x="1882" y="2592"/>
                    <a:pt x="1918" y="2592"/>
                  </a:cubicBezTo>
                  <a:cubicBezTo>
                    <a:pt x="1954" y="2592"/>
                    <a:pt x="1989" y="2578"/>
                    <a:pt x="2016" y="2551"/>
                  </a:cubicBezTo>
                  <a:lnTo>
                    <a:pt x="2560" y="2006"/>
                  </a:lnTo>
                  <a:cubicBezTo>
                    <a:pt x="2617" y="1952"/>
                    <a:pt x="2617" y="1863"/>
                    <a:pt x="2563" y="1809"/>
                  </a:cubicBezTo>
                  <a:lnTo>
                    <a:pt x="1696" y="942"/>
                  </a:lnTo>
                  <a:cubicBezTo>
                    <a:pt x="1640" y="888"/>
                    <a:pt x="1640" y="799"/>
                    <a:pt x="1696" y="745"/>
                  </a:cubicBezTo>
                  <a:lnTo>
                    <a:pt x="1910" y="530"/>
                  </a:lnTo>
                  <a:cubicBezTo>
                    <a:pt x="1991" y="448"/>
                    <a:pt x="1947" y="313"/>
                    <a:pt x="1834" y="293"/>
                  </a:cubicBezTo>
                  <a:lnTo>
                    <a:pt x="178" y="3"/>
                  </a:lnTo>
                  <a:cubicBezTo>
                    <a:pt x="170" y="1"/>
                    <a:pt x="162" y="1"/>
                    <a:pt x="154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3190085" y="342393"/>
              <a:ext cx="480811" cy="480703"/>
            </a:xfrm>
            <a:custGeom>
              <a:avLst/>
              <a:gdLst/>
              <a:ahLst/>
              <a:cxnLst/>
              <a:rect l="l" t="t" r="r" b="b"/>
              <a:pathLst>
                <a:path w="17934" h="17930" extrusionOk="0">
                  <a:moveTo>
                    <a:pt x="8969" y="3422"/>
                  </a:moveTo>
                  <a:lnTo>
                    <a:pt x="9183" y="3854"/>
                  </a:lnTo>
                  <a:cubicBezTo>
                    <a:pt x="9248" y="3983"/>
                    <a:pt x="9371" y="4074"/>
                    <a:pt x="9516" y="4096"/>
                  </a:cubicBezTo>
                  <a:lnTo>
                    <a:pt x="9995" y="4167"/>
                  </a:lnTo>
                  <a:lnTo>
                    <a:pt x="9648" y="4503"/>
                  </a:lnTo>
                  <a:cubicBezTo>
                    <a:pt x="9544" y="4605"/>
                    <a:pt x="9496" y="4751"/>
                    <a:pt x="9520" y="4894"/>
                  </a:cubicBezTo>
                  <a:lnTo>
                    <a:pt x="9602" y="5370"/>
                  </a:lnTo>
                  <a:lnTo>
                    <a:pt x="9174" y="5147"/>
                  </a:lnTo>
                  <a:cubicBezTo>
                    <a:pt x="9110" y="5113"/>
                    <a:pt x="9039" y="5096"/>
                    <a:pt x="8968" y="5096"/>
                  </a:cubicBezTo>
                  <a:cubicBezTo>
                    <a:pt x="8898" y="5096"/>
                    <a:pt x="8826" y="5113"/>
                    <a:pt x="8762" y="5147"/>
                  </a:cubicBezTo>
                  <a:lnTo>
                    <a:pt x="8336" y="5370"/>
                  </a:lnTo>
                  <a:lnTo>
                    <a:pt x="8415" y="4894"/>
                  </a:lnTo>
                  <a:cubicBezTo>
                    <a:pt x="8441" y="4751"/>
                    <a:pt x="8393" y="4605"/>
                    <a:pt x="8288" y="4503"/>
                  </a:cubicBezTo>
                  <a:lnTo>
                    <a:pt x="7941" y="4167"/>
                  </a:lnTo>
                  <a:lnTo>
                    <a:pt x="8422" y="4095"/>
                  </a:lnTo>
                  <a:cubicBezTo>
                    <a:pt x="8566" y="4074"/>
                    <a:pt x="8691" y="3983"/>
                    <a:pt x="8754" y="3854"/>
                  </a:cubicBezTo>
                  <a:lnTo>
                    <a:pt x="8969" y="3422"/>
                  </a:lnTo>
                  <a:close/>
                  <a:moveTo>
                    <a:pt x="8963" y="2788"/>
                  </a:moveTo>
                  <a:cubicBezTo>
                    <a:pt x="8795" y="2788"/>
                    <a:pt x="8641" y="2883"/>
                    <a:pt x="8566" y="3035"/>
                  </a:cubicBezTo>
                  <a:lnTo>
                    <a:pt x="8297" y="3582"/>
                  </a:lnTo>
                  <a:lnTo>
                    <a:pt x="7694" y="3667"/>
                  </a:lnTo>
                  <a:cubicBezTo>
                    <a:pt x="7527" y="3693"/>
                    <a:pt x="7390" y="3807"/>
                    <a:pt x="7338" y="3968"/>
                  </a:cubicBezTo>
                  <a:cubicBezTo>
                    <a:pt x="7285" y="4131"/>
                    <a:pt x="7329" y="4304"/>
                    <a:pt x="7449" y="4423"/>
                  </a:cubicBezTo>
                  <a:lnTo>
                    <a:pt x="7892" y="4847"/>
                  </a:lnTo>
                  <a:lnTo>
                    <a:pt x="7788" y="5445"/>
                  </a:lnTo>
                  <a:cubicBezTo>
                    <a:pt x="7759" y="5614"/>
                    <a:pt x="7827" y="5779"/>
                    <a:pt x="7962" y="5879"/>
                  </a:cubicBezTo>
                  <a:cubicBezTo>
                    <a:pt x="8039" y="5934"/>
                    <a:pt x="8129" y="5963"/>
                    <a:pt x="8223" y="5963"/>
                  </a:cubicBezTo>
                  <a:cubicBezTo>
                    <a:pt x="8292" y="5963"/>
                    <a:pt x="8363" y="5946"/>
                    <a:pt x="8429" y="5912"/>
                  </a:cubicBezTo>
                  <a:lnTo>
                    <a:pt x="8968" y="5630"/>
                  </a:lnTo>
                  <a:lnTo>
                    <a:pt x="9505" y="5912"/>
                  </a:lnTo>
                  <a:cubicBezTo>
                    <a:pt x="9571" y="5946"/>
                    <a:pt x="9642" y="5963"/>
                    <a:pt x="9712" y="5963"/>
                  </a:cubicBezTo>
                  <a:cubicBezTo>
                    <a:pt x="9803" y="5963"/>
                    <a:pt x="9894" y="5935"/>
                    <a:pt x="9970" y="5879"/>
                  </a:cubicBezTo>
                  <a:cubicBezTo>
                    <a:pt x="10107" y="5779"/>
                    <a:pt x="10175" y="5614"/>
                    <a:pt x="10145" y="5445"/>
                  </a:cubicBezTo>
                  <a:lnTo>
                    <a:pt x="10044" y="4847"/>
                  </a:lnTo>
                  <a:lnTo>
                    <a:pt x="10478" y="4423"/>
                  </a:lnTo>
                  <a:cubicBezTo>
                    <a:pt x="10598" y="4304"/>
                    <a:pt x="10642" y="4131"/>
                    <a:pt x="10589" y="3968"/>
                  </a:cubicBezTo>
                  <a:cubicBezTo>
                    <a:pt x="10536" y="3807"/>
                    <a:pt x="10401" y="3693"/>
                    <a:pt x="10232" y="3667"/>
                  </a:cubicBezTo>
                  <a:lnTo>
                    <a:pt x="9630" y="3582"/>
                  </a:lnTo>
                  <a:lnTo>
                    <a:pt x="9361" y="3035"/>
                  </a:lnTo>
                  <a:cubicBezTo>
                    <a:pt x="9286" y="2883"/>
                    <a:pt x="9134" y="2788"/>
                    <a:pt x="8963" y="2788"/>
                  </a:cubicBezTo>
                  <a:close/>
                  <a:moveTo>
                    <a:pt x="10523" y="6756"/>
                  </a:moveTo>
                  <a:lnTo>
                    <a:pt x="11774" y="6974"/>
                  </a:lnTo>
                  <a:cubicBezTo>
                    <a:pt x="11580" y="7126"/>
                    <a:pt x="11550" y="7415"/>
                    <a:pt x="11726" y="7592"/>
                  </a:cubicBezTo>
                  <a:lnTo>
                    <a:pt x="12504" y="8370"/>
                  </a:lnTo>
                  <a:lnTo>
                    <a:pt x="12135" y="8739"/>
                  </a:lnTo>
                  <a:lnTo>
                    <a:pt x="11357" y="7960"/>
                  </a:lnTo>
                  <a:cubicBezTo>
                    <a:pt x="11279" y="7881"/>
                    <a:pt x="11180" y="7845"/>
                    <a:pt x="11080" y="7845"/>
                  </a:cubicBezTo>
                  <a:cubicBezTo>
                    <a:pt x="10954" y="7845"/>
                    <a:pt x="10828" y="7903"/>
                    <a:pt x="10741" y="8007"/>
                  </a:cubicBezTo>
                  <a:lnTo>
                    <a:pt x="10523" y="6756"/>
                  </a:lnTo>
                  <a:close/>
                  <a:moveTo>
                    <a:pt x="3699" y="11085"/>
                  </a:moveTo>
                  <a:cubicBezTo>
                    <a:pt x="3553" y="11085"/>
                    <a:pt x="3436" y="11201"/>
                    <a:pt x="3436" y="11349"/>
                  </a:cubicBezTo>
                  <a:cubicBezTo>
                    <a:pt x="3436" y="11495"/>
                    <a:pt x="3553" y="11612"/>
                    <a:pt x="3699" y="11612"/>
                  </a:cubicBezTo>
                  <a:lnTo>
                    <a:pt x="14238" y="11612"/>
                  </a:lnTo>
                  <a:cubicBezTo>
                    <a:pt x="14382" y="11612"/>
                    <a:pt x="14501" y="11495"/>
                    <a:pt x="14501" y="11349"/>
                  </a:cubicBezTo>
                  <a:cubicBezTo>
                    <a:pt x="14501" y="11201"/>
                    <a:pt x="14384" y="11085"/>
                    <a:pt x="14238" y="11085"/>
                  </a:cubicBezTo>
                  <a:close/>
                  <a:moveTo>
                    <a:pt x="3696" y="12135"/>
                  </a:moveTo>
                  <a:cubicBezTo>
                    <a:pt x="3552" y="12135"/>
                    <a:pt x="3433" y="12252"/>
                    <a:pt x="3433" y="12398"/>
                  </a:cubicBezTo>
                  <a:cubicBezTo>
                    <a:pt x="3433" y="12544"/>
                    <a:pt x="3550" y="12661"/>
                    <a:pt x="3696" y="12661"/>
                  </a:cubicBezTo>
                  <a:lnTo>
                    <a:pt x="14236" y="12661"/>
                  </a:lnTo>
                  <a:cubicBezTo>
                    <a:pt x="14382" y="12661"/>
                    <a:pt x="14500" y="12546"/>
                    <a:pt x="14500" y="12398"/>
                  </a:cubicBezTo>
                  <a:cubicBezTo>
                    <a:pt x="14500" y="12253"/>
                    <a:pt x="14382" y="12135"/>
                    <a:pt x="14236" y="12135"/>
                  </a:cubicBezTo>
                  <a:close/>
                  <a:moveTo>
                    <a:pt x="3699" y="13187"/>
                  </a:moveTo>
                  <a:cubicBezTo>
                    <a:pt x="3553" y="13187"/>
                    <a:pt x="3436" y="13304"/>
                    <a:pt x="3436" y="13450"/>
                  </a:cubicBezTo>
                  <a:cubicBezTo>
                    <a:pt x="3436" y="13595"/>
                    <a:pt x="3552" y="13714"/>
                    <a:pt x="3699" y="13714"/>
                  </a:cubicBezTo>
                  <a:lnTo>
                    <a:pt x="12137" y="13714"/>
                  </a:lnTo>
                  <a:cubicBezTo>
                    <a:pt x="12281" y="13714"/>
                    <a:pt x="12400" y="13598"/>
                    <a:pt x="12400" y="13450"/>
                  </a:cubicBezTo>
                  <a:cubicBezTo>
                    <a:pt x="12397" y="13306"/>
                    <a:pt x="12281" y="13187"/>
                    <a:pt x="12137" y="13187"/>
                  </a:cubicBezTo>
                  <a:close/>
                  <a:moveTo>
                    <a:pt x="6165" y="3536"/>
                  </a:moveTo>
                  <a:lnTo>
                    <a:pt x="6165" y="4062"/>
                  </a:lnTo>
                  <a:lnTo>
                    <a:pt x="2348" y="4062"/>
                  </a:lnTo>
                  <a:cubicBezTo>
                    <a:pt x="2068" y="4062"/>
                    <a:pt x="1840" y="4289"/>
                    <a:pt x="1840" y="4569"/>
                  </a:cubicBezTo>
                  <a:lnTo>
                    <a:pt x="1840" y="14779"/>
                  </a:lnTo>
                  <a:lnTo>
                    <a:pt x="1315" y="14779"/>
                  </a:lnTo>
                  <a:lnTo>
                    <a:pt x="1315" y="4325"/>
                  </a:lnTo>
                  <a:cubicBezTo>
                    <a:pt x="1315" y="3890"/>
                    <a:pt x="1669" y="3536"/>
                    <a:pt x="2104" y="3536"/>
                  </a:cubicBezTo>
                  <a:close/>
                  <a:moveTo>
                    <a:pt x="15832" y="3536"/>
                  </a:moveTo>
                  <a:cubicBezTo>
                    <a:pt x="16266" y="3536"/>
                    <a:pt x="16619" y="3890"/>
                    <a:pt x="16619" y="4325"/>
                  </a:cubicBezTo>
                  <a:lnTo>
                    <a:pt x="16619" y="14779"/>
                  </a:lnTo>
                  <a:lnTo>
                    <a:pt x="16095" y="14779"/>
                  </a:lnTo>
                  <a:lnTo>
                    <a:pt x="16095" y="4569"/>
                  </a:lnTo>
                  <a:cubicBezTo>
                    <a:pt x="16095" y="4289"/>
                    <a:pt x="15867" y="4062"/>
                    <a:pt x="15587" y="4062"/>
                  </a:cubicBezTo>
                  <a:lnTo>
                    <a:pt x="11769" y="4062"/>
                  </a:lnTo>
                  <a:lnTo>
                    <a:pt x="11769" y="3536"/>
                  </a:lnTo>
                  <a:close/>
                  <a:moveTo>
                    <a:pt x="11229" y="526"/>
                  </a:moveTo>
                  <a:cubicBezTo>
                    <a:pt x="11238" y="526"/>
                    <a:pt x="11244" y="533"/>
                    <a:pt x="11244" y="541"/>
                  </a:cubicBezTo>
                  <a:lnTo>
                    <a:pt x="11244" y="6348"/>
                  </a:lnTo>
                  <a:lnTo>
                    <a:pt x="10439" y="6208"/>
                  </a:lnTo>
                  <a:cubicBezTo>
                    <a:pt x="10415" y="6204"/>
                    <a:pt x="10391" y="6202"/>
                    <a:pt x="10368" y="6202"/>
                  </a:cubicBezTo>
                  <a:cubicBezTo>
                    <a:pt x="10262" y="6202"/>
                    <a:pt x="10160" y="6243"/>
                    <a:pt x="10085" y="6318"/>
                  </a:cubicBezTo>
                  <a:cubicBezTo>
                    <a:pt x="9993" y="6411"/>
                    <a:pt x="9951" y="6544"/>
                    <a:pt x="9973" y="6672"/>
                  </a:cubicBezTo>
                  <a:lnTo>
                    <a:pt x="10264" y="8328"/>
                  </a:lnTo>
                  <a:cubicBezTo>
                    <a:pt x="10290" y="8477"/>
                    <a:pt x="10395" y="8597"/>
                    <a:pt x="10538" y="8642"/>
                  </a:cubicBezTo>
                  <a:cubicBezTo>
                    <a:pt x="10578" y="8655"/>
                    <a:pt x="10619" y="8661"/>
                    <a:pt x="10659" y="8661"/>
                  </a:cubicBezTo>
                  <a:cubicBezTo>
                    <a:pt x="10764" y="8661"/>
                    <a:pt x="10867" y="8620"/>
                    <a:pt x="10944" y="8543"/>
                  </a:cubicBezTo>
                  <a:lnTo>
                    <a:pt x="11071" y="8417"/>
                  </a:lnTo>
                  <a:lnTo>
                    <a:pt x="11244" y="8590"/>
                  </a:lnTo>
                  <a:lnTo>
                    <a:pt x="11244" y="9500"/>
                  </a:lnTo>
                  <a:cubicBezTo>
                    <a:pt x="11244" y="9509"/>
                    <a:pt x="11236" y="9516"/>
                    <a:pt x="11228" y="9516"/>
                  </a:cubicBezTo>
                  <a:cubicBezTo>
                    <a:pt x="11226" y="9516"/>
                    <a:pt x="11223" y="9515"/>
                    <a:pt x="11221" y="9514"/>
                  </a:cubicBezTo>
                  <a:lnTo>
                    <a:pt x="9197" y="8566"/>
                  </a:lnTo>
                  <a:cubicBezTo>
                    <a:pt x="9124" y="8532"/>
                    <a:pt x="9045" y="8515"/>
                    <a:pt x="8967" y="8515"/>
                  </a:cubicBezTo>
                  <a:cubicBezTo>
                    <a:pt x="8888" y="8515"/>
                    <a:pt x="8810" y="8532"/>
                    <a:pt x="8738" y="8566"/>
                  </a:cubicBezTo>
                  <a:lnTo>
                    <a:pt x="6713" y="9515"/>
                  </a:lnTo>
                  <a:cubicBezTo>
                    <a:pt x="6711" y="9517"/>
                    <a:pt x="6710" y="9517"/>
                    <a:pt x="6708" y="9517"/>
                  </a:cubicBezTo>
                  <a:cubicBezTo>
                    <a:pt x="6700" y="9517"/>
                    <a:pt x="6690" y="9509"/>
                    <a:pt x="6690" y="9503"/>
                  </a:cubicBezTo>
                  <a:lnTo>
                    <a:pt x="6690" y="6588"/>
                  </a:lnTo>
                  <a:cubicBezTo>
                    <a:pt x="6690" y="6443"/>
                    <a:pt x="6575" y="6324"/>
                    <a:pt x="6427" y="6324"/>
                  </a:cubicBezTo>
                  <a:cubicBezTo>
                    <a:pt x="6283" y="6324"/>
                    <a:pt x="6164" y="6442"/>
                    <a:pt x="6164" y="6588"/>
                  </a:cubicBezTo>
                  <a:lnTo>
                    <a:pt x="6164" y="9503"/>
                  </a:lnTo>
                  <a:cubicBezTo>
                    <a:pt x="6164" y="9688"/>
                    <a:pt x="6258" y="9860"/>
                    <a:pt x="6413" y="9959"/>
                  </a:cubicBezTo>
                  <a:cubicBezTo>
                    <a:pt x="6503" y="10016"/>
                    <a:pt x="6604" y="10044"/>
                    <a:pt x="6705" y="10044"/>
                  </a:cubicBezTo>
                  <a:cubicBezTo>
                    <a:pt x="6783" y="10044"/>
                    <a:pt x="6860" y="10027"/>
                    <a:pt x="6933" y="9994"/>
                  </a:cubicBezTo>
                  <a:lnTo>
                    <a:pt x="8957" y="9043"/>
                  </a:lnTo>
                  <a:cubicBezTo>
                    <a:pt x="8960" y="9042"/>
                    <a:pt x="8962" y="9042"/>
                    <a:pt x="8965" y="9042"/>
                  </a:cubicBezTo>
                  <a:cubicBezTo>
                    <a:pt x="8967" y="9042"/>
                    <a:pt x="8969" y="9042"/>
                    <a:pt x="8971" y="9043"/>
                  </a:cubicBezTo>
                  <a:lnTo>
                    <a:pt x="10996" y="9994"/>
                  </a:lnTo>
                  <a:cubicBezTo>
                    <a:pt x="11068" y="10028"/>
                    <a:pt x="11145" y="10045"/>
                    <a:pt x="11223" y="10045"/>
                  </a:cubicBezTo>
                  <a:cubicBezTo>
                    <a:pt x="11325" y="10045"/>
                    <a:pt x="11426" y="10016"/>
                    <a:pt x="11515" y="9959"/>
                  </a:cubicBezTo>
                  <a:cubicBezTo>
                    <a:pt x="11671" y="9860"/>
                    <a:pt x="11765" y="9688"/>
                    <a:pt x="11765" y="9503"/>
                  </a:cubicBezTo>
                  <a:lnTo>
                    <a:pt x="11765" y="9116"/>
                  </a:lnTo>
                  <a:lnTo>
                    <a:pt x="11846" y="9198"/>
                  </a:lnTo>
                  <a:cubicBezTo>
                    <a:pt x="11926" y="9278"/>
                    <a:pt x="12027" y="9317"/>
                    <a:pt x="12131" y="9317"/>
                  </a:cubicBezTo>
                  <a:cubicBezTo>
                    <a:pt x="12234" y="9317"/>
                    <a:pt x="12337" y="9276"/>
                    <a:pt x="12415" y="9198"/>
                  </a:cubicBezTo>
                  <a:lnTo>
                    <a:pt x="12958" y="8654"/>
                  </a:lnTo>
                  <a:cubicBezTo>
                    <a:pt x="13034" y="8579"/>
                    <a:pt x="13077" y="8477"/>
                    <a:pt x="13077" y="8370"/>
                  </a:cubicBezTo>
                  <a:cubicBezTo>
                    <a:pt x="13077" y="8263"/>
                    <a:pt x="13035" y="8161"/>
                    <a:pt x="12958" y="8085"/>
                  </a:cubicBezTo>
                  <a:lnTo>
                    <a:pt x="12179" y="7307"/>
                  </a:lnTo>
                  <a:lnTo>
                    <a:pt x="12305" y="7181"/>
                  </a:lnTo>
                  <a:cubicBezTo>
                    <a:pt x="12412" y="7074"/>
                    <a:pt x="12450" y="6919"/>
                    <a:pt x="12405" y="6774"/>
                  </a:cubicBezTo>
                  <a:cubicBezTo>
                    <a:pt x="12359" y="6631"/>
                    <a:pt x="12239" y="6526"/>
                    <a:pt x="12091" y="6499"/>
                  </a:cubicBezTo>
                  <a:lnTo>
                    <a:pt x="11765" y="6443"/>
                  </a:lnTo>
                  <a:lnTo>
                    <a:pt x="11765" y="4590"/>
                  </a:lnTo>
                  <a:lnTo>
                    <a:pt x="15566" y="4590"/>
                  </a:lnTo>
                  <a:lnTo>
                    <a:pt x="15566" y="14781"/>
                  </a:lnTo>
                  <a:lnTo>
                    <a:pt x="14221" y="14781"/>
                  </a:lnTo>
                  <a:cubicBezTo>
                    <a:pt x="14075" y="14781"/>
                    <a:pt x="13958" y="14897"/>
                    <a:pt x="13958" y="15044"/>
                  </a:cubicBezTo>
                  <a:cubicBezTo>
                    <a:pt x="13958" y="15190"/>
                    <a:pt x="14074" y="15308"/>
                    <a:pt x="14221" y="15308"/>
                  </a:cubicBezTo>
                  <a:lnTo>
                    <a:pt x="17316" y="15308"/>
                  </a:lnTo>
                  <a:cubicBezTo>
                    <a:pt x="17364" y="15308"/>
                    <a:pt x="17405" y="15347"/>
                    <a:pt x="17405" y="15395"/>
                  </a:cubicBezTo>
                  <a:lnTo>
                    <a:pt x="17405" y="16617"/>
                  </a:lnTo>
                  <a:lnTo>
                    <a:pt x="17408" y="16617"/>
                  </a:lnTo>
                  <a:cubicBezTo>
                    <a:pt x="17408" y="17051"/>
                    <a:pt x="17054" y="17406"/>
                    <a:pt x="16619" y="17406"/>
                  </a:cubicBezTo>
                  <a:lnTo>
                    <a:pt x="1315" y="17406"/>
                  </a:lnTo>
                  <a:cubicBezTo>
                    <a:pt x="880" y="17406"/>
                    <a:pt x="526" y="17052"/>
                    <a:pt x="526" y="16617"/>
                  </a:cubicBezTo>
                  <a:lnTo>
                    <a:pt x="526" y="15392"/>
                  </a:lnTo>
                  <a:cubicBezTo>
                    <a:pt x="526" y="15344"/>
                    <a:pt x="565" y="15303"/>
                    <a:pt x="615" y="15303"/>
                  </a:cubicBezTo>
                  <a:lnTo>
                    <a:pt x="7076" y="15303"/>
                  </a:lnTo>
                  <a:cubicBezTo>
                    <a:pt x="7125" y="15303"/>
                    <a:pt x="7165" y="15344"/>
                    <a:pt x="7165" y="15392"/>
                  </a:cubicBezTo>
                  <a:lnTo>
                    <a:pt x="7165" y="15868"/>
                  </a:lnTo>
                  <a:cubicBezTo>
                    <a:pt x="7165" y="16206"/>
                    <a:pt x="7440" y="16482"/>
                    <a:pt x="7779" y="16482"/>
                  </a:cubicBezTo>
                  <a:lnTo>
                    <a:pt x="10159" y="16482"/>
                  </a:lnTo>
                  <a:cubicBezTo>
                    <a:pt x="10497" y="16482"/>
                    <a:pt x="10771" y="16206"/>
                    <a:pt x="10771" y="15868"/>
                  </a:cubicBezTo>
                  <a:lnTo>
                    <a:pt x="10771" y="15392"/>
                  </a:lnTo>
                  <a:cubicBezTo>
                    <a:pt x="10771" y="15344"/>
                    <a:pt x="10812" y="15303"/>
                    <a:pt x="10860" y="15303"/>
                  </a:cubicBezTo>
                  <a:lnTo>
                    <a:pt x="12999" y="15303"/>
                  </a:lnTo>
                  <a:cubicBezTo>
                    <a:pt x="13145" y="15303"/>
                    <a:pt x="13263" y="15187"/>
                    <a:pt x="13263" y="15040"/>
                  </a:cubicBezTo>
                  <a:cubicBezTo>
                    <a:pt x="13263" y="14894"/>
                    <a:pt x="13147" y="14776"/>
                    <a:pt x="12999" y="14776"/>
                  </a:cubicBezTo>
                  <a:lnTo>
                    <a:pt x="10860" y="14776"/>
                  </a:lnTo>
                  <a:cubicBezTo>
                    <a:pt x="10521" y="14776"/>
                    <a:pt x="10247" y="15052"/>
                    <a:pt x="10247" y="15390"/>
                  </a:cubicBezTo>
                  <a:lnTo>
                    <a:pt x="10247" y="15866"/>
                  </a:lnTo>
                  <a:cubicBezTo>
                    <a:pt x="10247" y="15914"/>
                    <a:pt x="10207" y="15955"/>
                    <a:pt x="10159" y="15955"/>
                  </a:cubicBezTo>
                  <a:lnTo>
                    <a:pt x="7779" y="15955"/>
                  </a:lnTo>
                  <a:cubicBezTo>
                    <a:pt x="7729" y="15955"/>
                    <a:pt x="7690" y="15916"/>
                    <a:pt x="7690" y="15866"/>
                  </a:cubicBezTo>
                  <a:lnTo>
                    <a:pt x="7690" y="15390"/>
                  </a:lnTo>
                  <a:cubicBezTo>
                    <a:pt x="7690" y="15052"/>
                    <a:pt x="7414" y="14776"/>
                    <a:pt x="7076" y="14776"/>
                  </a:cubicBezTo>
                  <a:lnTo>
                    <a:pt x="2367" y="14776"/>
                  </a:lnTo>
                  <a:lnTo>
                    <a:pt x="2367" y="4589"/>
                  </a:lnTo>
                  <a:lnTo>
                    <a:pt x="6168" y="4589"/>
                  </a:lnTo>
                  <a:lnTo>
                    <a:pt x="6168" y="5364"/>
                  </a:lnTo>
                  <a:cubicBezTo>
                    <a:pt x="6168" y="5508"/>
                    <a:pt x="6284" y="5627"/>
                    <a:pt x="6432" y="5627"/>
                  </a:cubicBezTo>
                  <a:cubicBezTo>
                    <a:pt x="6576" y="5627"/>
                    <a:pt x="6695" y="5510"/>
                    <a:pt x="6695" y="5364"/>
                  </a:cubicBezTo>
                  <a:lnTo>
                    <a:pt x="6695" y="541"/>
                  </a:lnTo>
                  <a:cubicBezTo>
                    <a:pt x="6695" y="532"/>
                    <a:pt x="6702" y="526"/>
                    <a:pt x="6710" y="526"/>
                  </a:cubicBezTo>
                  <a:close/>
                  <a:moveTo>
                    <a:pt x="6707" y="0"/>
                  </a:moveTo>
                  <a:cubicBezTo>
                    <a:pt x="6410" y="0"/>
                    <a:pt x="6168" y="243"/>
                    <a:pt x="6168" y="541"/>
                  </a:cubicBezTo>
                  <a:lnTo>
                    <a:pt x="6168" y="3011"/>
                  </a:lnTo>
                  <a:lnTo>
                    <a:pt x="2104" y="3011"/>
                  </a:lnTo>
                  <a:cubicBezTo>
                    <a:pt x="1378" y="3011"/>
                    <a:pt x="790" y="3600"/>
                    <a:pt x="790" y="4325"/>
                  </a:cubicBezTo>
                  <a:lnTo>
                    <a:pt x="790" y="14779"/>
                  </a:lnTo>
                  <a:lnTo>
                    <a:pt x="615" y="14779"/>
                  </a:lnTo>
                  <a:cubicBezTo>
                    <a:pt x="276" y="14779"/>
                    <a:pt x="1" y="15053"/>
                    <a:pt x="1" y="15392"/>
                  </a:cubicBezTo>
                  <a:lnTo>
                    <a:pt x="1" y="16617"/>
                  </a:lnTo>
                  <a:cubicBezTo>
                    <a:pt x="1" y="17341"/>
                    <a:pt x="591" y="17930"/>
                    <a:pt x="1315" y="17930"/>
                  </a:cubicBezTo>
                  <a:lnTo>
                    <a:pt x="16619" y="17930"/>
                  </a:lnTo>
                  <a:cubicBezTo>
                    <a:pt x="17343" y="17930"/>
                    <a:pt x="17933" y="17341"/>
                    <a:pt x="17933" y="16617"/>
                  </a:cubicBezTo>
                  <a:lnTo>
                    <a:pt x="17933" y="15392"/>
                  </a:lnTo>
                  <a:cubicBezTo>
                    <a:pt x="17933" y="15053"/>
                    <a:pt x="17658" y="14779"/>
                    <a:pt x="17319" y="14779"/>
                  </a:cubicBezTo>
                  <a:lnTo>
                    <a:pt x="17145" y="14779"/>
                  </a:lnTo>
                  <a:lnTo>
                    <a:pt x="17145" y="4325"/>
                  </a:lnTo>
                  <a:cubicBezTo>
                    <a:pt x="17145" y="3600"/>
                    <a:pt x="16556" y="3011"/>
                    <a:pt x="15832" y="3011"/>
                  </a:cubicBezTo>
                  <a:lnTo>
                    <a:pt x="11769" y="3011"/>
                  </a:lnTo>
                  <a:lnTo>
                    <a:pt x="11769" y="541"/>
                  </a:lnTo>
                  <a:cubicBezTo>
                    <a:pt x="11769" y="243"/>
                    <a:pt x="11527" y="0"/>
                    <a:pt x="1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50"/>
          <p:cNvGrpSpPr/>
          <p:nvPr/>
        </p:nvGrpSpPr>
        <p:grpSpPr>
          <a:xfrm>
            <a:off x="559263" y="4096990"/>
            <a:ext cx="481668" cy="480918"/>
            <a:chOff x="1194000" y="342340"/>
            <a:chExt cx="481668" cy="480918"/>
          </a:xfrm>
        </p:grpSpPr>
        <p:sp>
          <p:nvSpPr>
            <p:cNvPr id="1316" name="Google Shape;1316;p50"/>
            <p:cNvSpPr/>
            <p:nvPr/>
          </p:nvSpPr>
          <p:spPr>
            <a:xfrm>
              <a:off x="1298506" y="349417"/>
              <a:ext cx="266867" cy="466708"/>
            </a:xfrm>
            <a:custGeom>
              <a:avLst/>
              <a:gdLst/>
              <a:ahLst/>
              <a:cxnLst/>
              <a:rect l="l" t="t" r="r" b="b"/>
              <a:pathLst>
                <a:path w="9954" h="17408" extrusionOk="0">
                  <a:moveTo>
                    <a:pt x="1049" y="0"/>
                  </a:moveTo>
                  <a:cubicBezTo>
                    <a:pt x="470" y="0"/>
                    <a:pt x="0" y="470"/>
                    <a:pt x="0" y="1050"/>
                  </a:cubicBezTo>
                  <a:lnTo>
                    <a:pt x="0" y="16357"/>
                  </a:lnTo>
                  <a:cubicBezTo>
                    <a:pt x="0" y="16936"/>
                    <a:pt x="470" y="17407"/>
                    <a:pt x="1049" y="17407"/>
                  </a:cubicBezTo>
                  <a:lnTo>
                    <a:pt x="8904" y="17407"/>
                  </a:lnTo>
                  <a:cubicBezTo>
                    <a:pt x="9483" y="17407"/>
                    <a:pt x="9953" y="16936"/>
                    <a:pt x="9953" y="16355"/>
                  </a:cubicBezTo>
                  <a:lnTo>
                    <a:pt x="9953" y="1050"/>
                  </a:lnTo>
                  <a:cubicBezTo>
                    <a:pt x="9953" y="470"/>
                    <a:pt x="9483" y="0"/>
                    <a:pt x="8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1498750" y="349417"/>
              <a:ext cx="66623" cy="466628"/>
            </a:xfrm>
            <a:custGeom>
              <a:avLst/>
              <a:gdLst/>
              <a:ahLst/>
              <a:cxnLst/>
              <a:rect l="l" t="t" r="r" b="b"/>
              <a:pathLst>
                <a:path w="2485" h="17405" extrusionOk="0">
                  <a:moveTo>
                    <a:pt x="0" y="0"/>
                  </a:moveTo>
                  <a:cubicBezTo>
                    <a:pt x="580" y="0"/>
                    <a:pt x="1051" y="470"/>
                    <a:pt x="1051" y="1050"/>
                  </a:cubicBezTo>
                  <a:lnTo>
                    <a:pt x="1051" y="16355"/>
                  </a:lnTo>
                  <a:cubicBezTo>
                    <a:pt x="1051" y="16935"/>
                    <a:pt x="580" y="17404"/>
                    <a:pt x="0" y="17404"/>
                  </a:cubicBezTo>
                  <a:lnTo>
                    <a:pt x="1435" y="17404"/>
                  </a:lnTo>
                  <a:cubicBezTo>
                    <a:pt x="2014" y="17404"/>
                    <a:pt x="2484" y="16935"/>
                    <a:pt x="2484" y="16355"/>
                  </a:cubicBezTo>
                  <a:lnTo>
                    <a:pt x="2484" y="1050"/>
                  </a:lnTo>
                  <a:cubicBezTo>
                    <a:pt x="2484" y="470"/>
                    <a:pt x="2014" y="0"/>
                    <a:pt x="1435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1377381" y="349444"/>
              <a:ext cx="109170" cy="37212"/>
            </a:xfrm>
            <a:custGeom>
              <a:avLst/>
              <a:gdLst/>
              <a:ahLst/>
              <a:cxnLst/>
              <a:rect l="l" t="t" r="r" b="b"/>
              <a:pathLst>
                <a:path w="4072" h="1388" extrusionOk="0">
                  <a:moveTo>
                    <a:pt x="1" y="1"/>
                  </a:moveTo>
                  <a:lnTo>
                    <a:pt x="1" y="1038"/>
                  </a:lnTo>
                  <a:cubicBezTo>
                    <a:pt x="1" y="1232"/>
                    <a:pt x="156" y="1387"/>
                    <a:pt x="350" y="1387"/>
                  </a:cubicBezTo>
                  <a:lnTo>
                    <a:pt x="3719" y="1387"/>
                  </a:lnTo>
                  <a:cubicBezTo>
                    <a:pt x="3913" y="1387"/>
                    <a:pt x="4068" y="1229"/>
                    <a:pt x="4071" y="1038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200596" y="391643"/>
              <a:ext cx="189949" cy="150216"/>
            </a:xfrm>
            <a:custGeom>
              <a:avLst/>
              <a:gdLst/>
              <a:ahLst/>
              <a:cxnLst/>
              <a:rect l="l" t="t" r="r" b="b"/>
              <a:pathLst>
                <a:path w="7085" h="5603" extrusionOk="0">
                  <a:moveTo>
                    <a:pt x="4936" y="0"/>
                  </a:moveTo>
                  <a:cubicBezTo>
                    <a:pt x="4913" y="0"/>
                    <a:pt x="4890" y="4"/>
                    <a:pt x="4867" y="12"/>
                  </a:cubicBezTo>
                  <a:cubicBezTo>
                    <a:pt x="4431" y="153"/>
                    <a:pt x="3967" y="224"/>
                    <a:pt x="3503" y="224"/>
                  </a:cubicBezTo>
                  <a:cubicBezTo>
                    <a:pt x="3062" y="224"/>
                    <a:pt x="2620" y="160"/>
                    <a:pt x="2203" y="32"/>
                  </a:cubicBezTo>
                  <a:cubicBezTo>
                    <a:pt x="2183" y="26"/>
                    <a:pt x="2162" y="23"/>
                    <a:pt x="2142" y="23"/>
                  </a:cubicBezTo>
                  <a:cubicBezTo>
                    <a:pt x="2066" y="23"/>
                    <a:pt x="1994" y="62"/>
                    <a:pt x="1957" y="129"/>
                  </a:cubicBezTo>
                  <a:cubicBezTo>
                    <a:pt x="1611" y="760"/>
                    <a:pt x="982" y="1270"/>
                    <a:pt x="196" y="1561"/>
                  </a:cubicBezTo>
                  <a:cubicBezTo>
                    <a:pt x="80" y="1603"/>
                    <a:pt x="27" y="1735"/>
                    <a:pt x="77" y="1845"/>
                  </a:cubicBezTo>
                  <a:cubicBezTo>
                    <a:pt x="348" y="2461"/>
                    <a:pt x="341" y="3137"/>
                    <a:pt x="53" y="3750"/>
                  </a:cubicBezTo>
                  <a:cubicBezTo>
                    <a:pt x="0" y="3861"/>
                    <a:pt x="56" y="3995"/>
                    <a:pt x="173" y="4036"/>
                  </a:cubicBezTo>
                  <a:cubicBezTo>
                    <a:pt x="976" y="4328"/>
                    <a:pt x="1620" y="4848"/>
                    <a:pt x="1966" y="5494"/>
                  </a:cubicBezTo>
                  <a:cubicBezTo>
                    <a:pt x="2003" y="5564"/>
                    <a:pt x="2074" y="5603"/>
                    <a:pt x="2149" y="5603"/>
                  </a:cubicBezTo>
                  <a:cubicBezTo>
                    <a:pt x="2171" y="5603"/>
                    <a:pt x="2194" y="5599"/>
                    <a:pt x="2216" y="5592"/>
                  </a:cubicBezTo>
                  <a:cubicBezTo>
                    <a:pt x="2653" y="5450"/>
                    <a:pt x="3117" y="5379"/>
                    <a:pt x="3582" y="5379"/>
                  </a:cubicBezTo>
                  <a:cubicBezTo>
                    <a:pt x="4023" y="5379"/>
                    <a:pt x="4464" y="5443"/>
                    <a:pt x="4880" y="5571"/>
                  </a:cubicBezTo>
                  <a:cubicBezTo>
                    <a:pt x="4901" y="5577"/>
                    <a:pt x="4923" y="5580"/>
                    <a:pt x="4944" y="5580"/>
                  </a:cubicBezTo>
                  <a:cubicBezTo>
                    <a:pt x="5019" y="5580"/>
                    <a:pt x="5091" y="5541"/>
                    <a:pt x="5127" y="5473"/>
                  </a:cubicBezTo>
                  <a:cubicBezTo>
                    <a:pt x="5474" y="4844"/>
                    <a:pt x="6101" y="4334"/>
                    <a:pt x="6889" y="4042"/>
                  </a:cubicBezTo>
                  <a:cubicBezTo>
                    <a:pt x="7003" y="3999"/>
                    <a:pt x="7056" y="3868"/>
                    <a:pt x="7007" y="3757"/>
                  </a:cubicBezTo>
                  <a:cubicBezTo>
                    <a:pt x="6736" y="3143"/>
                    <a:pt x="6744" y="2467"/>
                    <a:pt x="7032" y="1853"/>
                  </a:cubicBezTo>
                  <a:cubicBezTo>
                    <a:pt x="7084" y="1743"/>
                    <a:pt x="7027" y="1609"/>
                    <a:pt x="6911" y="1567"/>
                  </a:cubicBezTo>
                  <a:cubicBezTo>
                    <a:pt x="6107" y="1275"/>
                    <a:pt x="5465" y="754"/>
                    <a:pt x="5118" y="108"/>
                  </a:cubicBezTo>
                  <a:cubicBezTo>
                    <a:pt x="5082" y="39"/>
                    <a:pt x="5011" y="0"/>
                    <a:pt x="4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310678" y="391697"/>
              <a:ext cx="79867" cy="149573"/>
            </a:xfrm>
            <a:custGeom>
              <a:avLst/>
              <a:gdLst/>
              <a:ahLst/>
              <a:cxnLst/>
              <a:rect l="l" t="t" r="r" b="b"/>
              <a:pathLst>
                <a:path w="2979" h="5579" extrusionOk="0">
                  <a:moveTo>
                    <a:pt x="827" y="1"/>
                  </a:moveTo>
                  <a:cubicBezTo>
                    <a:pt x="804" y="1"/>
                    <a:pt x="782" y="4"/>
                    <a:pt x="759" y="11"/>
                  </a:cubicBezTo>
                  <a:cubicBezTo>
                    <a:pt x="514" y="90"/>
                    <a:pt x="261" y="148"/>
                    <a:pt x="1" y="183"/>
                  </a:cubicBezTo>
                  <a:cubicBezTo>
                    <a:pt x="356" y="793"/>
                    <a:pt x="979" y="1286"/>
                    <a:pt x="1751" y="1568"/>
                  </a:cubicBezTo>
                  <a:cubicBezTo>
                    <a:pt x="1867" y="1609"/>
                    <a:pt x="1925" y="1743"/>
                    <a:pt x="1872" y="1854"/>
                  </a:cubicBezTo>
                  <a:cubicBezTo>
                    <a:pt x="1583" y="2467"/>
                    <a:pt x="1575" y="3142"/>
                    <a:pt x="1846" y="3757"/>
                  </a:cubicBezTo>
                  <a:cubicBezTo>
                    <a:pt x="1896" y="3868"/>
                    <a:pt x="1843" y="4000"/>
                    <a:pt x="1729" y="4041"/>
                  </a:cubicBezTo>
                  <a:cubicBezTo>
                    <a:pt x="969" y="4324"/>
                    <a:pt x="356" y="4809"/>
                    <a:pt x="2" y="5409"/>
                  </a:cubicBezTo>
                  <a:cubicBezTo>
                    <a:pt x="264" y="5440"/>
                    <a:pt x="522" y="5494"/>
                    <a:pt x="770" y="5569"/>
                  </a:cubicBezTo>
                  <a:cubicBezTo>
                    <a:pt x="792" y="5576"/>
                    <a:pt x="814" y="5579"/>
                    <a:pt x="835" y="5579"/>
                  </a:cubicBezTo>
                  <a:cubicBezTo>
                    <a:pt x="910" y="5579"/>
                    <a:pt x="979" y="5540"/>
                    <a:pt x="1017" y="5471"/>
                  </a:cubicBezTo>
                  <a:cubicBezTo>
                    <a:pt x="1363" y="4842"/>
                    <a:pt x="1994" y="4332"/>
                    <a:pt x="2778" y="4040"/>
                  </a:cubicBezTo>
                  <a:cubicBezTo>
                    <a:pt x="2892" y="3996"/>
                    <a:pt x="2945" y="3866"/>
                    <a:pt x="2897" y="3755"/>
                  </a:cubicBezTo>
                  <a:cubicBezTo>
                    <a:pt x="2626" y="3138"/>
                    <a:pt x="2634" y="2462"/>
                    <a:pt x="2921" y="1851"/>
                  </a:cubicBezTo>
                  <a:cubicBezTo>
                    <a:pt x="2978" y="1741"/>
                    <a:pt x="2920" y="1609"/>
                    <a:pt x="2804" y="1568"/>
                  </a:cubicBezTo>
                  <a:cubicBezTo>
                    <a:pt x="2000" y="1273"/>
                    <a:pt x="1357" y="752"/>
                    <a:pt x="1009" y="109"/>
                  </a:cubicBezTo>
                  <a:cubicBezTo>
                    <a:pt x="972" y="40"/>
                    <a:pt x="901" y="1"/>
                    <a:pt x="827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439553" y="606311"/>
              <a:ext cx="229654" cy="181611"/>
            </a:xfrm>
            <a:custGeom>
              <a:avLst/>
              <a:gdLst/>
              <a:ahLst/>
              <a:cxnLst/>
              <a:rect l="l" t="t" r="r" b="b"/>
              <a:pathLst>
                <a:path w="8566" h="6774" extrusionOk="0">
                  <a:moveTo>
                    <a:pt x="5965" y="0"/>
                  </a:moveTo>
                  <a:cubicBezTo>
                    <a:pt x="5938" y="0"/>
                    <a:pt x="5911" y="4"/>
                    <a:pt x="5884" y="13"/>
                  </a:cubicBezTo>
                  <a:cubicBezTo>
                    <a:pt x="5358" y="184"/>
                    <a:pt x="4797" y="270"/>
                    <a:pt x="4236" y="270"/>
                  </a:cubicBezTo>
                  <a:cubicBezTo>
                    <a:pt x="3702" y="270"/>
                    <a:pt x="3168" y="192"/>
                    <a:pt x="2663" y="37"/>
                  </a:cubicBezTo>
                  <a:cubicBezTo>
                    <a:pt x="2637" y="29"/>
                    <a:pt x="2610" y="25"/>
                    <a:pt x="2584" y="25"/>
                  </a:cubicBezTo>
                  <a:cubicBezTo>
                    <a:pt x="2495" y="25"/>
                    <a:pt x="2410" y="71"/>
                    <a:pt x="2365" y="153"/>
                  </a:cubicBezTo>
                  <a:cubicBezTo>
                    <a:pt x="1948" y="916"/>
                    <a:pt x="1185" y="1532"/>
                    <a:pt x="235" y="1884"/>
                  </a:cubicBezTo>
                  <a:cubicBezTo>
                    <a:pt x="95" y="1937"/>
                    <a:pt x="32" y="2093"/>
                    <a:pt x="92" y="2229"/>
                  </a:cubicBezTo>
                  <a:cubicBezTo>
                    <a:pt x="420" y="2974"/>
                    <a:pt x="413" y="3790"/>
                    <a:pt x="63" y="4532"/>
                  </a:cubicBezTo>
                  <a:cubicBezTo>
                    <a:pt x="0" y="4667"/>
                    <a:pt x="71" y="4827"/>
                    <a:pt x="211" y="4878"/>
                  </a:cubicBezTo>
                  <a:cubicBezTo>
                    <a:pt x="1182" y="5233"/>
                    <a:pt x="1959" y="5864"/>
                    <a:pt x="2378" y="6642"/>
                  </a:cubicBezTo>
                  <a:cubicBezTo>
                    <a:pt x="2424" y="6726"/>
                    <a:pt x="2511" y="6774"/>
                    <a:pt x="2601" y="6774"/>
                  </a:cubicBezTo>
                  <a:cubicBezTo>
                    <a:pt x="2628" y="6774"/>
                    <a:pt x="2655" y="6770"/>
                    <a:pt x="2681" y="6761"/>
                  </a:cubicBezTo>
                  <a:cubicBezTo>
                    <a:pt x="3207" y="6590"/>
                    <a:pt x="3768" y="6505"/>
                    <a:pt x="4329" y="6505"/>
                  </a:cubicBezTo>
                  <a:cubicBezTo>
                    <a:pt x="4863" y="6505"/>
                    <a:pt x="5398" y="6582"/>
                    <a:pt x="5902" y="6737"/>
                  </a:cubicBezTo>
                  <a:cubicBezTo>
                    <a:pt x="5928" y="6745"/>
                    <a:pt x="5954" y="6749"/>
                    <a:pt x="5979" y="6749"/>
                  </a:cubicBezTo>
                  <a:cubicBezTo>
                    <a:pt x="6069" y="6749"/>
                    <a:pt x="6155" y="6702"/>
                    <a:pt x="6200" y="6620"/>
                  </a:cubicBezTo>
                  <a:cubicBezTo>
                    <a:pt x="6617" y="5858"/>
                    <a:pt x="7379" y="5241"/>
                    <a:pt x="8330" y="4889"/>
                  </a:cubicBezTo>
                  <a:cubicBezTo>
                    <a:pt x="8469" y="4836"/>
                    <a:pt x="8532" y="4681"/>
                    <a:pt x="8472" y="4545"/>
                  </a:cubicBezTo>
                  <a:cubicBezTo>
                    <a:pt x="8145" y="3800"/>
                    <a:pt x="8153" y="2983"/>
                    <a:pt x="8500" y="2242"/>
                  </a:cubicBezTo>
                  <a:cubicBezTo>
                    <a:pt x="8565" y="2107"/>
                    <a:pt x="8493" y="1946"/>
                    <a:pt x="8354" y="1896"/>
                  </a:cubicBezTo>
                  <a:cubicBezTo>
                    <a:pt x="7384" y="1539"/>
                    <a:pt x="6607" y="910"/>
                    <a:pt x="6187" y="130"/>
                  </a:cubicBezTo>
                  <a:cubicBezTo>
                    <a:pt x="6142" y="47"/>
                    <a:pt x="6055" y="0"/>
                    <a:pt x="5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578161" y="606230"/>
              <a:ext cx="91074" cy="180994"/>
            </a:xfrm>
            <a:custGeom>
              <a:avLst/>
              <a:gdLst/>
              <a:ahLst/>
              <a:cxnLst/>
              <a:rect l="l" t="t" r="r" b="b"/>
              <a:pathLst>
                <a:path w="3397" h="6751" extrusionOk="0">
                  <a:moveTo>
                    <a:pt x="796" y="0"/>
                  </a:moveTo>
                  <a:cubicBezTo>
                    <a:pt x="769" y="0"/>
                    <a:pt x="742" y="5"/>
                    <a:pt x="716" y="13"/>
                  </a:cubicBezTo>
                  <a:cubicBezTo>
                    <a:pt x="482" y="88"/>
                    <a:pt x="243" y="147"/>
                    <a:pt x="1" y="191"/>
                  </a:cubicBezTo>
                  <a:cubicBezTo>
                    <a:pt x="425" y="943"/>
                    <a:pt x="1188" y="1551"/>
                    <a:pt x="2137" y="1898"/>
                  </a:cubicBezTo>
                  <a:cubicBezTo>
                    <a:pt x="2275" y="1947"/>
                    <a:pt x="2348" y="2108"/>
                    <a:pt x="2283" y="2244"/>
                  </a:cubicBezTo>
                  <a:cubicBezTo>
                    <a:pt x="1935" y="2984"/>
                    <a:pt x="1928" y="3802"/>
                    <a:pt x="2254" y="4547"/>
                  </a:cubicBezTo>
                  <a:cubicBezTo>
                    <a:pt x="2314" y="4682"/>
                    <a:pt x="2251" y="4837"/>
                    <a:pt x="2111" y="4890"/>
                  </a:cubicBezTo>
                  <a:cubicBezTo>
                    <a:pt x="1182" y="5235"/>
                    <a:pt x="433" y="5834"/>
                    <a:pt x="8" y="6573"/>
                  </a:cubicBezTo>
                  <a:cubicBezTo>
                    <a:pt x="255" y="6612"/>
                    <a:pt x="498" y="6666"/>
                    <a:pt x="732" y="6739"/>
                  </a:cubicBezTo>
                  <a:cubicBezTo>
                    <a:pt x="758" y="6747"/>
                    <a:pt x="784" y="6751"/>
                    <a:pt x="810" y="6751"/>
                  </a:cubicBezTo>
                  <a:cubicBezTo>
                    <a:pt x="900" y="6751"/>
                    <a:pt x="986" y="6703"/>
                    <a:pt x="1030" y="6621"/>
                  </a:cubicBezTo>
                  <a:cubicBezTo>
                    <a:pt x="1449" y="5860"/>
                    <a:pt x="2209" y="5242"/>
                    <a:pt x="3160" y="4890"/>
                  </a:cubicBezTo>
                  <a:cubicBezTo>
                    <a:pt x="3299" y="4841"/>
                    <a:pt x="3364" y="4682"/>
                    <a:pt x="3303" y="4547"/>
                  </a:cubicBezTo>
                  <a:cubicBezTo>
                    <a:pt x="2975" y="3802"/>
                    <a:pt x="2984" y="2984"/>
                    <a:pt x="3330" y="2244"/>
                  </a:cubicBezTo>
                  <a:cubicBezTo>
                    <a:pt x="3397" y="2108"/>
                    <a:pt x="3327" y="1947"/>
                    <a:pt x="3186" y="1898"/>
                  </a:cubicBezTo>
                  <a:cubicBezTo>
                    <a:pt x="2214" y="1544"/>
                    <a:pt x="1438" y="913"/>
                    <a:pt x="1018" y="132"/>
                  </a:cubicBezTo>
                  <a:cubicBezTo>
                    <a:pt x="973" y="48"/>
                    <a:pt x="886" y="0"/>
                    <a:pt x="796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194000" y="342340"/>
              <a:ext cx="481668" cy="480918"/>
            </a:xfrm>
            <a:custGeom>
              <a:avLst/>
              <a:gdLst/>
              <a:ahLst/>
              <a:cxnLst/>
              <a:rect l="l" t="t" r="r" b="b"/>
              <a:pathLst>
                <a:path w="17966" h="17938" extrusionOk="0">
                  <a:moveTo>
                    <a:pt x="10648" y="528"/>
                  </a:moveTo>
                  <a:lnTo>
                    <a:pt x="10648" y="1303"/>
                  </a:lnTo>
                  <a:cubicBezTo>
                    <a:pt x="10648" y="1351"/>
                    <a:pt x="10607" y="1392"/>
                    <a:pt x="10559" y="1392"/>
                  </a:cubicBezTo>
                  <a:lnTo>
                    <a:pt x="7190" y="1392"/>
                  </a:lnTo>
                  <a:cubicBezTo>
                    <a:pt x="7142" y="1392"/>
                    <a:pt x="7103" y="1351"/>
                    <a:pt x="7103" y="1303"/>
                  </a:cubicBezTo>
                  <a:lnTo>
                    <a:pt x="7103" y="528"/>
                  </a:lnTo>
                  <a:close/>
                  <a:moveTo>
                    <a:pt x="8400" y="3853"/>
                  </a:moveTo>
                  <a:cubicBezTo>
                    <a:pt x="8256" y="3853"/>
                    <a:pt x="8137" y="3969"/>
                    <a:pt x="8137" y="4116"/>
                  </a:cubicBezTo>
                  <a:cubicBezTo>
                    <a:pt x="8137" y="4261"/>
                    <a:pt x="8253" y="4380"/>
                    <a:pt x="8400" y="4380"/>
                  </a:cubicBezTo>
                  <a:lnTo>
                    <a:pt x="12800" y="4380"/>
                  </a:lnTo>
                  <a:cubicBezTo>
                    <a:pt x="12946" y="4380"/>
                    <a:pt x="13064" y="4261"/>
                    <a:pt x="13064" y="4116"/>
                  </a:cubicBezTo>
                  <a:cubicBezTo>
                    <a:pt x="13064" y="3970"/>
                    <a:pt x="12946" y="3853"/>
                    <a:pt x="12800" y="3853"/>
                  </a:cubicBezTo>
                  <a:close/>
                  <a:moveTo>
                    <a:pt x="3695" y="4147"/>
                  </a:moveTo>
                  <a:cubicBezTo>
                    <a:pt x="3967" y="4147"/>
                    <a:pt x="4190" y="4368"/>
                    <a:pt x="4190" y="4640"/>
                  </a:cubicBezTo>
                  <a:cubicBezTo>
                    <a:pt x="4190" y="4914"/>
                    <a:pt x="3967" y="5135"/>
                    <a:pt x="3695" y="5135"/>
                  </a:cubicBezTo>
                  <a:cubicBezTo>
                    <a:pt x="3421" y="5135"/>
                    <a:pt x="3200" y="4914"/>
                    <a:pt x="3200" y="4640"/>
                  </a:cubicBezTo>
                  <a:cubicBezTo>
                    <a:pt x="3200" y="4368"/>
                    <a:pt x="3421" y="4147"/>
                    <a:pt x="3695" y="4147"/>
                  </a:cubicBezTo>
                  <a:close/>
                  <a:moveTo>
                    <a:pt x="8402" y="4902"/>
                  </a:moveTo>
                  <a:cubicBezTo>
                    <a:pt x="8257" y="4902"/>
                    <a:pt x="8139" y="5020"/>
                    <a:pt x="8139" y="5166"/>
                  </a:cubicBezTo>
                  <a:cubicBezTo>
                    <a:pt x="8139" y="5310"/>
                    <a:pt x="8256" y="5429"/>
                    <a:pt x="8402" y="5429"/>
                  </a:cubicBezTo>
                  <a:lnTo>
                    <a:pt x="12275" y="5429"/>
                  </a:lnTo>
                  <a:cubicBezTo>
                    <a:pt x="12421" y="5429"/>
                    <a:pt x="12539" y="5313"/>
                    <a:pt x="12539" y="5166"/>
                  </a:cubicBezTo>
                  <a:cubicBezTo>
                    <a:pt x="12539" y="5021"/>
                    <a:pt x="12421" y="4902"/>
                    <a:pt x="12275" y="4902"/>
                  </a:cubicBezTo>
                  <a:close/>
                  <a:moveTo>
                    <a:pt x="3695" y="3621"/>
                  </a:moveTo>
                  <a:cubicBezTo>
                    <a:pt x="3132" y="3621"/>
                    <a:pt x="2674" y="4079"/>
                    <a:pt x="2674" y="4640"/>
                  </a:cubicBezTo>
                  <a:cubicBezTo>
                    <a:pt x="2674" y="5203"/>
                    <a:pt x="3132" y="5661"/>
                    <a:pt x="3695" y="5661"/>
                  </a:cubicBezTo>
                  <a:cubicBezTo>
                    <a:pt x="4258" y="5661"/>
                    <a:pt x="4714" y="5203"/>
                    <a:pt x="4714" y="4640"/>
                  </a:cubicBezTo>
                  <a:cubicBezTo>
                    <a:pt x="4714" y="4079"/>
                    <a:pt x="4258" y="3621"/>
                    <a:pt x="3695" y="3621"/>
                  </a:cubicBezTo>
                  <a:close/>
                  <a:moveTo>
                    <a:pt x="5342" y="3621"/>
                  </a:moveTo>
                  <a:cubicBezTo>
                    <a:pt x="5196" y="3621"/>
                    <a:pt x="5078" y="3737"/>
                    <a:pt x="5078" y="3885"/>
                  </a:cubicBezTo>
                  <a:lnTo>
                    <a:pt x="5078" y="5399"/>
                  </a:lnTo>
                  <a:cubicBezTo>
                    <a:pt x="5078" y="5527"/>
                    <a:pt x="5170" y="5637"/>
                    <a:pt x="5297" y="5659"/>
                  </a:cubicBezTo>
                  <a:cubicBezTo>
                    <a:pt x="5319" y="5661"/>
                    <a:pt x="5703" y="5661"/>
                    <a:pt x="5876" y="5661"/>
                  </a:cubicBezTo>
                  <a:cubicBezTo>
                    <a:pt x="6021" y="5661"/>
                    <a:pt x="6137" y="5542"/>
                    <a:pt x="6137" y="5397"/>
                  </a:cubicBezTo>
                  <a:cubicBezTo>
                    <a:pt x="6137" y="5253"/>
                    <a:pt x="6018" y="5135"/>
                    <a:pt x="5873" y="5135"/>
                  </a:cubicBezTo>
                  <a:lnTo>
                    <a:pt x="5872" y="5135"/>
                  </a:lnTo>
                  <a:cubicBezTo>
                    <a:pt x="5781" y="5135"/>
                    <a:pt x="5688" y="5135"/>
                    <a:pt x="5605" y="5137"/>
                  </a:cubicBezTo>
                  <a:lnTo>
                    <a:pt x="5605" y="3885"/>
                  </a:lnTo>
                  <a:cubicBezTo>
                    <a:pt x="5605" y="3740"/>
                    <a:pt x="5488" y="3621"/>
                    <a:pt x="5342" y="3621"/>
                  </a:cubicBezTo>
                  <a:close/>
                  <a:moveTo>
                    <a:pt x="1700" y="3621"/>
                  </a:moveTo>
                  <a:cubicBezTo>
                    <a:pt x="1553" y="3621"/>
                    <a:pt x="1437" y="3737"/>
                    <a:pt x="1437" y="3885"/>
                  </a:cubicBezTo>
                  <a:lnTo>
                    <a:pt x="1437" y="5399"/>
                  </a:lnTo>
                  <a:cubicBezTo>
                    <a:pt x="1437" y="5527"/>
                    <a:pt x="1529" y="5637"/>
                    <a:pt x="1655" y="5659"/>
                  </a:cubicBezTo>
                  <a:cubicBezTo>
                    <a:pt x="1669" y="5662"/>
                    <a:pt x="1878" y="5663"/>
                    <a:pt x="2057" y="5663"/>
                  </a:cubicBezTo>
                  <a:cubicBezTo>
                    <a:pt x="2122" y="5663"/>
                    <a:pt x="2184" y="5663"/>
                    <a:pt x="2230" y="5662"/>
                  </a:cubicBezTo>
                  <a:cubicBezTo>
                    <a:pt x="2376" y="5662"/>
                    <a:pt x="2492" y="5543"/>
                    <a:pt x="2492" y="5399"/>
                  </a:cubicBezTo>
                  <a:cubicBezTo>
                    <a:pt x="2492" y="5253"/>
                    <a:pt x="2376" y="5135"/>
                    <a:pt x="2230" y="5135"/>
                  </a:cubicBezTo>
                  <a:cubicBezTo>
                    <a:pt x="2140" y="5135"/>
                    <a:pt x="2047" y="5135"/>
                    <a:pt x="1964" y="5137"/>
                  </a:cubicBezTo>
                  <a:lnTo>
                    <a:pt x="1964" y="3885"/>
                  </a:lnTo>
                  <a:cubicBezTo>
                    <a:pt x="1964" y="3740"/>
                    <a:pt x="1846" y="3621"/>
                    <a:pt x="1700" y="3621"/>
                  </a:cubicBezTo>
                  <a:close/>
                  <a:moveTo>
                    <a:pt x="5152" y="2114"/>
                  </a:moveTo>
                  <a:cubicBezTo>
                    <a:pt x="5527" y="2784"/>
                    <a:pt x="6186" y="3322"/>
                    <a:pt x="7014" y="3636"/>
                  </a:cubicBezTo>
                  <a:cubicBezTo>
                    <a:pt x="6725" y="4286"/>
                    <a:pt x="6719" y="5000"/>
                    <a:pt x="6992" y="5656"/>
                  </a:cubicBezTo>
                  <a:cubicBezTo>
                    <a:pt x="6182" y="5968"/>
                    <a:pt x="5537" y="6496"/>
                    <a:pt x="5164" y="7150"/>
                  </a:cubicBezTo>
                  <a:cubicBezTo>
                    <a:pt x="4731" y="7020"/>
                    <a:pt x="4278" y="6955"/>
                    <a:pt x="3826" y="6955"/>
                  </a:cubicBezTo>
                  <a:cubicBezTo>
                    <a:pt x="3350" y="6955"/>
                    <a:pt x="2874" y="7026"/>
                    <a:pt x="2421" y="7169"/>
                  </a:cubicBezTo>
                  <a:cubicBezTo>
                    <a:pt x="2047" y="6499"/>
                    <a:pt x="1387" y="5962"/>
                    <a:pt x="559" y="5647"/>
                  </a:cubicBezTo>
                  <a:cubicBezTo>
                    <a:pt x="848" y="4995"/>
                    <a:pt x="856" y="4283"/>
                    <a:pt x="582" y="3627"/>
                  </a:cubicBezTo>
                  <a:cubicBezTo>
                    <a:pt x="1392" y="3316"/>
                    <a:pt x="2038" y="2787"/>
                    <a:pt x="2409" y="2134"/>
                  </a:cubicBezTo>
                  <a:cubicBezTo>
                    <a:pt x="2843" y="2264"/>
                    <a:pt x="3296" y="2329"/>
                    <a:pt x="3749" y="2329"/>
                  </a:cubicBezTo>
                  <a:cubicBezTo>
                    <a:pt x="4225" y="2329"/>
                    <a:pt x="4700" y="2257"/>
                    <a:pt x="5152" y="2114"/>
                  </a:cubicBezTo>
                  <a:close/>
                  <a:moveTo>
                    <a:pt x="4946" y="8408"/>
                  </a:moveTo>
                  <a:cubicBezTo>
                    <a:pt x="4801" y="8408"/>
                    <a:pt x="4682" y="8524"/>
                    <a:pt x="4682" y="8671"/>
                  </a:cubicBezTo>
                  <a:cubicBezTo>
                    <a:pt x="4682" y="8817"/>
                    <a:pt x="4800" y="8935"/>
                    <a:pt x="4946" y="8935"/>
                  </a:cubicBezTo>
                  <a:lnTo>
                    <a:pt x="12033" y="8935"/>
                  </a:lnTo>
                  <a:cubicBezTo>
                    <a:pt x="12179" y="8935"/>
                    <a:pt x="12296" y="8816"/>
                    <a:pt x="12296" y="8671"/>
                  </a:cubicBezTo>
                  <a:cubicBezTo>
                    <a:pt x="12296" y="8527"/>
                    <a:pt x="12179" y="8408"/>
                    <a:pt x="12033" y="8408"/>
                  </a:cubicBezTo>
                  <a:close/>
                  <a:moveTo>
                    <a:pt x="4946" y="9457"/>
                  </a:moveTo>
                  <a:cubicBezTo>
                    <a:pt x="4801" y="9457"/>
                    <a:pt x="4682" y="9575"/>
                    <a:pt x="4682" y="9721"/>
                  </a:cubicBezTo>
                  <a:cubicBezTo>
                    <a:pt x="4682" y="9868"/>
                    <a:pt x="4798" y="9984"/>
                    <a:pt x="4946" y="9984"/>
                  </a:cubicBezTo>
                  <a:lnTo>
                    <a:pt x="9931" y="9984"/>
                  </a:lnTo>
                  <a:cubicBezTo>
                    <a:pt x="10077" y="9984"/>
                    <a:pt x="10195" y="9867"/>
                    <a:pt x="10195" y="9721"/>
                  </a:cubicBezTo>
                  <a:cubicBezTo>
                    <a:pt x="10195" y="9576"/>
                    <a:pt x="10079" y="9457"/>
                    <a:pt x="9931" y="9457"/>
                  </a:cubicBezTo>
                  <a:close/>
                  <a:moveTo>
                    <a:pt x="4947" y="12444"/>
                  </a:moveTo>
                  <a:cubicBezTo>
                    <a:pt x="4803" y="12444"/>
                    <a:pt x="4684" y="12561"/>
                    <a:pt x="4684" y="12707"/>
                  </a:cubicBezTo>
                  <a:cubicBezTo>
                    <a:pt x="4684" y="12855"/>
                    <a:pt x="4801" y="12970"/>
                    <a:pt x="4947" y="12970"/>
                  </a:cubicBezTo>
                  <a:lnTo>
                    <a:pt x="8295" y="12970"/>
                  </a:lnTo>
                  <a:cubicBezTo>
                    <a:pt x="8440" y="12970"/>
                    <a:pt x="8559" y="12855"/>
                    <a:pt x="8559" y="12707"/>
                  </a:cubicBezTo>
                  <a:cubicBezTo>
                    <a:pt x="8559" y="12561"/>
                    <a:pt x="8440" y="12444"/>
                    <a:pt x="8295" y="12444"/>
                  </a:cubicBezTo>
                  <a:close/>
                  <a:moveTo>
                    <a:pt x="13443" y="12779"/>
                  </a:moveTo>
                  <a:cubicBezTo>
                    <a:pt x="13693" y="12779"/>
                    <a:pt x="13896" y="12983"/>
                    <a:pt x="13896" y="13232"/>
                  </a:cubicBezTo>
                  <a:cubicBezTo>
                    <a:pt x="13896" y="13482"/>
                    <a:pt x="13692" y="13686"/>
                    <a:pt x="13443" y="13686"/>
                  </a:cubicBezTo>
                  <a:cubicBezTo>
                    <a:pt x="13193" y="13686"/>
                    <a:pt x="12990" y="13482"/>
                    <a:pt x="12990" y="13232"/>
                  </a:cubicBezTo>
                  <a:cubicBezTo>
                    <a:pt x="12990" y="12983"/>
                    <a:pt x="13193" y="12779"/>
                    <a:pt x="13443" y="12779"/>
                  </a:cubicBezTo>
                  <a:close/>
                  <a:moveTo>
                    <a:pt x="5473" y="13496"/>
                  </a:moveTo>
                  <a:cubicBezTo>
                    <a:pt x="5328" y="13496"/>
                    <a:pt x="5209" y="13612"/>
                    <a:pt x="5209" y="13759"/>
                  </a:cubicBezTo>
                  <a:cubicBezTo>
                    <a:pt x="5209" y="13904"/>
                    <a:pt x="5325" y="14023"/>
                    <a:pt x="5473" y="14023"/>
                  </a:cubicBezTo>
                  <a:lnTo>
                    <a:pt x="8295" y="14023"/>
                  </a:lnTo>
                  <a:cubicBezTo>
                    <a:pt x="8440" y="14023"/>
                    <a:pt x="8559" y="13905"/>
                    <a:pt x="8559" y="13759"/>
                  </a:cubicBezTo>
                  <a:cubicBezTo>
                    <a:pt x="8557" y="13612"/>
                    <a:pt x="8440" y="13496"/>
                    <a:pt x="8295" y="13496"/>
                  </a:cubicBezTo>
                  <a:close/>
                  <a:moveTo>
                    <a:pt x="13443" y="12254"/>
                  </a:moveTo>
                  <a:cubicBezTo>
                    <a:pt x="12903" y="12254"/>
                    <a:pt x="12465" y="12692"/>
                    <a:pt x="12465" y="13232"/>
                  </a:cubicBezTo>
                  <a:cubicBezTo>
                    <a:pt x="12465" y="13773"/>
                    <a:pt x="12903" y="14211"/>
                    <a:pt x="13443" y="14211"/>
                  </a:cubicBezTo>
                  <a:cubicBezTo>
                    <a:pt x="13984" y="14211"/>
                    <a:pt x="14422" y="13773"/>
                    <a:pt x="14422" y="13232"/>
                  </a:cubicBezTo>
                  <a:cubicBezTo>
                    <a:pt x="14422" y="12692"/>
                    <a:pt x="13982" y="12254"/>
                    <a:pt x="13443" y="12254"/>
                  </a:cubicBezTo>
                  <a:close/>
                  <a:moveTo>
                    <a:pt x="11166" y="12255"/>
                  </a:moveTo>
                  <a:cubicBezTo>
                    <a:pt x="11140" y="12255"/>
                    <a:pt x="11114" y="12259"/>
                    <a:pt x="11087" y="12268"/>
                  </a:cubicBezTo>
                  <a:cubicBezTo>
                    <a:pt x="10996" y="12295"/>
                    <a:pt x="10931" y="12368"/>
                    <a:pt x="10910" y="12457"/>
                  </a:cubicBezTo>
                  <a:lnTo>
                    <a:pt x="10749" y="12978"/>
                  </a:lnTo>
                  <a:lnTo>
                    <a:pt x="10646" y="12468"/>
                  </a:lnTo>
                  <a:cubicBezTo>
                    <a:pt x="10623" y="12342"/>
                    <a:pt x="10513" y="12256"/>
                    <a:pt x="10390" y="12256"/>
                  </a:cubicBezTo>
                  <a:cubicBezTo>
                    <a:pt x="10373" y="12256"/>
                    <a:pt x="10355" y="12258"/>
                    <a:pt x="10338" y="12262"/>
                  </a:cubicBezTo>
                  <a:cubicBezTo>
                    <a:pt x="10195" y="12290"/>
                    <a:pt x="10103" y="12427"/>
                    <a:pt x="10132" y="12570"/>
                  </a:cubicBezTo>
                  <a:lnTo>
                    <a:pt x="10410" y="13979"/>
                  </a:lnTo>
                  <a:cubicBezTo>
                    <a:pt x="10436" y="14115"/>
                    <a:pt x="10561" y="14212"/>
                    <a:pt x="10698" y="14212"/>
                  </a:cubicBezTo>
                  <a:lnTo>
                    <a:pt x="10699" y="14212"/>
                  </a:lnTo>
                  <a:cubicBezTo>
                    <a:pt x="10827" y="14212"/>
                    <a:pt x="10940" y="14128"/>
                    <a:pt x="10981" y="14006"/>
                  </a:cubicBezTo>
                  <a:lnTo>
                    <a:pt x="11164" y="13412"/>
                  </a:lnTo>
                  <a:lnTo>
                    <a:pt x="11346" y="14006"/>
                  </a:lnTo>
                  <a:cubicBezTo>
                    <a:pt x="11384" y="14128"/>
                    <a:pt x="11500" y="14212"/>
                    <a:pt x="11629" y="14212"/>
                  </a:cubicBezTo>
                  <a:lnTo>
                    <a:pt x="11631" y="14212"/>
                  </a:lnTo>
                  <a:cubicBezTo>
                    <a:pt x="11768" y="14212"/>
                    <a:pt x="11891" y="14115"/>
                    <a:pt x="11917" y="13979"/>
                  </a:cubicBezTo>
                  <a:lnTo>
                    <a:pt x="12197" y="12573"/>
                  </a:lnTo>
                  <a:cubicBezTo>
                    <a:pt x="12227" y="12429"/>
                    <a:pt x="12135" y="12290"/>
                    <a:pt x="11992" y="12262"/>
                  </a:cubicBezTo>
                  <a:cubicBezTo>
                    <a:pt x="11974" y="12258"/>
                    <a:pt x="11957" y="12256"/>
                    <a:pt x="11940" y="12256"/>
                  </a:cubicBezTo>
                  <a:cubicBezTo>
                    <a:pt x="11817" y="12256"/>
                    <a:pt x="11709" y="12342"/>
                    <a:pt x="11684" y="12468"/>
                  </a:cubicBezTo>
                  <a:lnTo>
                    <a:pt x="11583" y="12977"/>
                  </a:lnTo>
                  <a:lnTo>
                    <a:pt x="11417" y="12441"/>
                  </a:lnTo>
                  <a:cubicBezTo>
                    <a:pt x="11382" y="12327"/>
                    <a:pt x="11278" y="12255"/>
                    <a:pt x="11166" y="12255"/>
                  </a:cubicBezTo>
                  <a:close/>
                  <a:moveTo>
                    <a:pt x="15720" y="12255"/>
                  </a:moveTo>
                  <a:cubicBezTo>
                    <a:pt x="15694" y="12255"/>
                    <a:pt x="15667" y="12259"/>
                    <a:pt x="15641" y="12268"/>
                  </a:cubicBezTo>
                  <a:cubicBezTo>
                    <a:pt x="15549" y="12295"/>
                    <a:pt x="15484" y="12368"/>
                    <a:pt x="15463" y="12457"/>
                  </a:cubicBezTo>
                  <a:lnTo>
                    <a:pt x="15302" y="12978"/>
                  </a:lnTo>
                  <a:lnTo>
                    <a:pt x="15200" y="12468"/>
                  </a:lnTo>
                  <a:cubicBezTo>
                    <a:pt x="15176" y="12342"/>
                    <a:pt x="15067" y="12256"/>
                    <a:pt x="14944" y="12256"/>
                  </a:cubicBezTo>
                  <a:cubicBezTo>
                    <a:pt x="14926" y="12256"/>
                    <a:pt x="14909" y="12258"/>
                    <a:pt x="14891" y="12262"/>
                  </a:cubicBezTo>
                  <a:cubicBezTo>
                    <a:pt x="14748" y="12290"/>
                    <a:pt x="14656" y="12427"/>
                    <a:pt x="14685" y="12570"/>
                  </a:cubicBezTo>
                  <a:lnTo>
                    <a:pt x="14964" y="13979"/>
                  </a:lnTo>
                  <a:cubicBezTo>
                    <a:pt x="14989" y="14115"/>
                    <a:pt x="15114" y="14212"/>
                    <a:pt x="15251" y="14212"/>
                  </a:cubicBezTo>
                  <a:lnTo>
                    <a:pt x="15253" y="14212"/>
                  </a:lnTo>
                  <a:cubicBezTo>
                    <a:pt x="15382" y="14212"/>
                    <a:pt x="15495" y="14128"/>
                    <a:pt x="15534" y="14006"/>
                  </a:cubicBezTo>
                  <a:lnTo>
                    <a:pt x="15718" y="13412"/>
                  </a:lnTo>
                  <a:lnTo>
                    <a:pt x="15900" y="14006"/>
                  </a:lnTo>
                  <a:cubicBezTo>
                    <a:pt x="15937" y="14128"/>
                    <a:pt x="16053" y="14212"/>
                    <a:pt x="16183" y="14212"/>
                  </a:cubicBezTo>
                  <a:lnTo>
                    <a:pt x="16184" y="14212"/>
                  </a:lnTo>
                  <a:cubicBezTo>
                    <a:pt x="16323" y="14212"/>
                    <a:pt x="16445" y="14115"/>
                    <a:pt x="16470" y="13979"/>
                  </a:cubicBezTo>
                  <a:lnTo>
                    <a:pt x="16750" y="12573"/>
                  </a:lnTo>
                  <a:cubicBezTo>
                    <a:pt x="16779" y="12429"/>
                    <a:pt x="16687" y="12290"/>
                    <a:pt x="16546" y="12262"/>
                  </a:cubicBezTo>
                  <a:cubicBezTo>
                    <a:pt x="16528" y="12258"/>
                    <a:pt x="16510" y="12256"/>
                    <a:pt x="16493" y="12256"/>
                  </a:cubicBezTo>
                  <a:cubicBezTo>
                    <a:pt x="16370" y="12256"/>
                    <a:pt x="16262" y="12342"/>
                    <a:pt x="16237" y="12468"/>
                  </a:cubicBezTo>
                  <a:lnTo>
                    <a:pt x="16136" y="12977"/>
                  </a:lnTo>
                  <a:lnTo>
                    <a:pt x="15971" y="12441"/>
                  </a:lnTo>
                  <a:cubicBezTo>
                    <a:pt x="15935" y="12327"/>
                    <a:pt x="15832" y="12255"/>
                    <a:pt x="15720" y="12255"/>
                  </a:cubicBezTo>
                  <a:close/>
                  <a:moveTo>
                    <a:pt x="15120" y="10110"/>
                  </a:moveTo>
                  <a:cubicBezTo>
                    <a:pt x="15572" y="10944"/>
                    <a:pt x="16388" y="11610"/>
                    <a:pt x="17419" y="11985"/>
                  </a:cubicBezTo>
                  <a:cubicBezTo>
                    <a:pt x="17047" y="12788"/>
                    <a:pt x="17035" y="13678"/>
                    <a:pt x="17392" y="14491"/>
                  </a:cubicBezTo>
                  <a:cubicBezTo>
                    <a:pt x="16385" y="14866"/>
                    <a:pt x="15582" y="15519"/>
                    <a:pt x="15135" y="16329"/>
                  </a:cubicBezTo>
                  <a:cubicBezTo>
                    <a:pt x="14604" y="16166"/>
                    <a:pt x="14048" y="16085"/>
                    <a:pt x="13492" y="16085"/>
                  </a:cubicBezTo>
                  <a:cubicBezTo>
                    <a:pt x="12906" y="16085"/>
                    <a:pt x="12320" y="16175"/>
                    <a:pt x="11765" y="16356"/>
                  </a:cubicBezTo>
                  <a:cubicBezTo>
                    <a:pt x="11313" y="15522"/>
                    <a:pt x="10496" y="14857"/>
                    <a:pt x="9466" y="14482"/>
                  </a:cubicBezTo>
                  <a:cubicBezTo>
                    <a:pt x="9840" y="13676"/>
                    <a:pt x="9850" y="12788"/>
                    <a:pt x="9493" y="11975"/>
                  </a:cubicBezTo>
                  <a:cubicBezTo>
                    <a:pt x="10500" y="11601"/>
                    <a:pt x="11303" y="10947"/>
                    <a:pt x="11750" y="10138"/>
                  </a:cubicBezTo>
                  <a:cubicBezTo>
                    <a:pt x="12281" y="10300"/>
                    <a:pt x="12837" y="10382"/>
                    <a:pt x="13393" y="10382"/>
                  </a:cubicBezTo>
                  <a:cubicBezTo>
                    <a:pt x="13979" y="10382"/>
                    <a:pt x="14565" y="10291"/>
                    <a:pt x="15120" y="10110"/>
                  </a:cubicBezTo>
                  <a:close/>
                  <a:moveTo>
                    <a:pt x="4944" y="1"/>
                  </a:moveTo>
                  <a:cubicBezTo>
                    <a:pt x="4219" y="1"/>
                    <a:pt x="3630" y="590"/>
                    <a:pt x="3630" y="1314"/>
                  </a:cubicBezTo>
                  <a:lnTo>
                    <a:pt x="3630" y="1797"/>
                  </a:lnTo>
                  <a:cubicBezTo>
                    <a:pt x="3252" y="1788"/>
                    <a:pt x="2876" y="1728"/>
                    <a:pt x="2522" y="1621"/>
                  </a:cubicBezTo>
                  <a:cubicBezTo>
                    <a:pt x="2476" y="1606"/>
                    <a:pt x="2429" y="1600"/>
                    <a:pt x="2383" y="1600"/>
                  </a:cubicBezTo>
                  <a:cubicBezTo>
                    <a:pt x="2213" y="1600"/>
                    <a:pt x="2051" y="1691"/>
                    <a:pt x="1968" y="1842"/>
                  </a:cubicBezTo>
                  <a:cubicBezTo>
                    <a:pt x="1652" y="2418"/>
                    <a:pt x="1077" y="2884"/>
                    <a:pt x="347" y="3155"/>
                  </a:cubicBezTo>
                  <a:cubicBezTo>
                    <a:pt x="225" y="3200"/>
                    <a:pt x="127" y="3293"/>
                    <a:pt x="76" y="3412"/>
                  </a:cubicBezTo>
                  <a:cubicBezTo>
                    <a:pt x="25" y="3532"/>
                    <a:pt x="27" y="3669"/>
                    <a:pt x="79" y="3790"/>
                  </a:cubicBezTo>
                  <a:cubicBezTo>
                    <a:pt x="320" y="4336"/>
                    <a:pt x="313" y="4935"/>
                    <a:pt x="60" y="5479"/>
                  </a:cubicBezTo>
                  <a:cubicBezTo>
                    <a:pt x="2" y="5596"/>
                    <a:pt x="1" y="5735"/>
                    <a:pt x="49" y="5857"/>
                  </a:cubicBezTo>
                  <a:cubicBezTo>
                    <a:pt x="100" y="5980"/>
                    <a:pt x="203" y="6076"/>
                    <a:pt x="328" y="6121"/>
                  </a:cubicBezTo>
                  <a:cubicBezTo>
                    <a:pt x="1076" y="6394"/>
                    <a:pt x="1663" y="6868"/>
                    <a:pt x="1980" y="7458"/>
                  </a:cubicBezTo>
                  <a:cubicBezTo>
                    <a:pt x="2063" y="7613"/>
                    <a:pt x="2224" y="7703"/>
                    <a:pt x="2396" y="7703"/>
                  </a:cubicBezTo>
                  <a:cubicBezTo>
                    <a:pt x="2446" y="7703"/>
                    <a:pt x="3260" y="7503"/>
                    <a:pt x="3632" y="7485"/>
                  </a:cubicBezTo>
                  <a:lnTo>
                    <a:pt x="3632" y="16619"/>
                  </a:lnTo>
                  <a:cubicBezTo>
                    <a:pt x="3632" y="17343"/>
                    <a:pt x="4222" y="17932"/>
                    <a:pt x="4946" y="17932"/>
                  </a:cubicBezTo>
                  <a:lnTo>
                    <a:pt x="6862" y="17932"/>
                  </a:lnTo>
                  <a:cubicBezTo>
                    <a:pt x="7007" y="17932"/>
                    <a:pt x="7125" y="17816"/>
                    <a:pt x="7125" y="17668"/>
                  </a:cubicBezTo>
                  <a:cubicBezTo>
                    <a:pt x="7125" y="17522"/>
                    <a:pt x="7007" y="17408"/>
                    <a:pt x="6862" y="17408"/>
                  </a:cubicBezTo>
                  <a:lnTo>
                    <a:pt x="4946" y="17408"/>
                  </a:lnTo>
                  <a:cubicBezTo>
                    <a:pt x="4511" y="17408"/>
                    <a:pt x="4157" y="17054"/>
                    <a:pt x="4157" y="16619"/>
                  </a:cubicBezTo>
                  <a:lnTo>
                    <a:pt x="4157" y="7496"/>
                  </a:lnTo>
                  <a:cubicBezTo>
                    <a:pt x="4463" y="7518"/>
                    <a:pt x="4764" y="7574"/>
                    <a:pt x="5050" y="7661"/>
                  </a:cubicBezTo>
                  <a:cubicBezTo>
                    <a:pt x="5095" y="7675"/>
                    <a:pt x="5142" y="7682"/>
                    <a:pt x="5187" y="7682"/>
                  </a:cubicBezTo>
                  <a:cubicBezTo>
                    <a:pt x="5357" y="7682"/>
                    <a:pt x="5518" y="7591"/>
                    <a:pt x="5602" y="7439"/>
                  </a:cubicBezTo>
                  <a:cubicBezTo>
                    <a:pt x="5918" y="6864"/>
                    <a:pt x="6495" y="6398"/>
                    <a:pt x="7225" y="6127"/>
                  </a:cubicBezTo>
                  <a:cubicBezTo>
                    <a:pt x="7347" y="6082"/>
                    <a:pt x="7445" y="5987"/>
                    <a:pt x="7496" y="5869"/>
                  </a:cubicBezTo>
                  <a:cubicBezTo>
                    <a:pt x="7545" y="5748"/>
                    <a:pt x="7544" y="5611"/>
                    <a:pt x="7491" y="5491"/>
                  </a:cubicBezTo>
                  <a:cubicBezTo>
                    <a:pt x="7250" y="4946"/>
                    <a:pt x="7258" y="4345"/>
                    <a:pt x="7512" y="3803"/>
                  </a:cubicBezTo>
                  <a:cubicBezTo>
                    <a:pt x="7570" y="3684"/>
                    <a:pt x="7571" y="3547"/>
                    <a:pt x="7521" y="3425"/>
                  </a:cubicBezTo>
                  <a:cubicBezTo>
                    <a:pt x="7472" y="3301"/>
                    <a:pt x="7369" y="3204"/>
                    <a:pt x="7243" y="3159"/>
                  </a:cubicBezTo>
                  <a:cubicBezTo>
                    <a:pt x="6496" y="2887"/>
                    <a:pt x="5909" y="2412"/>
                    <a:pt x="5592" y="1824"/>
                  </a:cubicBezTo>
                  <a:cubicBezTo>
                    <a:pt x="5507" y="1667"/>
                    <a:pt x="5346" y="1577"/>
                    <a:pt x="5175" y="1577"/>
                  </a:cubicBezTo>
                  <a:cubicBezTo>
                    <a:pt x="5126" y="1577"/>
                    <a:pt x="5076" y="1584"/>
                    <a:pt x="5027" y="1600"/>
                  </a:cubicBezTo>
                  <a:cubicBezTo>
                    <a:pt x="4749" y="1690"/>
                    <a:pt x="4452" y="1750"/>
                    <a:pt x="4154" y="1779"/>
                  </a:cubicBezTo>
                  <a:lnTo>
                    <a:pt x="4154" y="1314"/>
                  </a:lnTo>
                  <a:cubicBezTo>
                    <a:pt x="4154" y="879"/>
                    <a:pt x="4508" y="525"/>
                    <a:pt x="4941" y="525"/>
                  </a:cubicBezTo>
                  <a:lnTo>
                    <a:pt x="6572" y="525"/>
                  </a:lnTo>
                  <a:lnTo>
                    <a:pt x="6572" y="1300"/>
                  </a:lnTo>
                  <a:cubicBezTo>
                    <a:pt x="6572" y="1639"/>
                    <a:pt x="6846" y="1914"/>
                    <a:pt x="7184" y="1914"/>
                  </a:cubicBezTo>
                  <a:lnTo>
                    <a:pt x="10553" y="1914"/>
                  </a:lnTo>
                  <a:cubicBezTo>
                    <a:pt x="10892" y="1914"/>
                    <a:pt x="11166" y="1639"/>
                    <a:pt x="11166" y="1300"/>
                  </a:cubicBezTo>
                  <a:lnTo>
                    <a:pt x="11166" y="525"/>
                  </a:lnTo>
                  <a:lnTo>
                    <a:pt x="12796" y="525"/>
                  </a:lnTo>
                  <a:cubicBezTo>
                    <a:pt x="13231" y="525"/>
                    <a:pt x="13585" y="879"/>
                    <a:pt x="13585" y="1314"/>
                  </a:cubicBezTo>
                  <a:lnTo>
                    <a:pt x="13585" y="2866"/>
                  </a:lnTo>
                  <a:cubicBezTo>
                    <a:pt x="13585" y="3012"/>
                    <a:pt x="13701" y="3129"/>
                    <a:pt x="13848" y="3129"/>
                  </a:cubicBezTo>
                  <a:cubicBezTo>
                    <a:pt x="13993" y="3129"/>
                    <a:pt x="14112" y="3013"/>
                    <a:pt x="14112" y="2866"/>
                  </a:cubicBezTo>
                  <a:lnTo>
                    <a:pt x="14112" y="1314"/>
                  </a:lnTo>
                  <a:cubicBezTo>
                    <a:pt x="14112" y="590"/>
                    <a:pt x="13521" y="1"/>
                    <a:pt x="12797" y="1"/>
                  </a:cubicBezTo>
                  <a:close/>
                  <a:moveTo>
                    <a:pt x="13854" y="3830"/>
                  </a:moveTo>
                  <a:cubicBezTo>
                    <a:pt x="13708" y="3830"/>
                    <a:pt x="13591" y="3946"/>
                    <a:pt x="13591" y="4094"/>
                  </a:cubicBezTo>
                  <a:lnTo>
                    <a:pt x="13591" y="9847"/>
                  </a:lnTo>
                  <a:cubicBezTo>
                    <a:pt x="13526" y="9849"/>
                    <a:pt x="13461" y="9851"/>
                    <a:pt x="13396" y="9851"/>
                  </a:cubicBezTo>
                  <a:cubicBezTo>
                    <a:pt x="12886" y="9851"/>
                    <a:pt x="12378" y="9777"/>
                    <a:pt x="11900" y="9633"/>
                  </a:cubicBezTo>
                  <a:cubicBezTo>
                    <a:pt x="11850" y="9618"/>
                    <a:pt x="11799" y="9610"/>
                    <a:pt x="11748" y="9610"/>
                  </a:cubicBezTo>
                  <a:cubicBezTo>
                    <a:pt x="11563" y="9610"/>
                    <a:pt x="11386" y="9709"/>
                    <a:pt x="11295" y="9876"/>
                  </a:cubicBezTo>
                  <a:cubicBezTo>
                    <a:pt x="10907" y="10583"/>
                    <a:pt x="10199" y="11155"/>
                    <a:pt x="9304" y="11486"/>
                  </a:cubicBezTo>
                  <a:cubicBezTo>
                    <a:pt x="9173" y="11534"/>
                    <a:pt x="9063" y="11638"/>
                    <a:pt x="9009" y="11768"/>
                  </a:cubicBezTo>
                  <a:cubicBezTo>
                    <a:pt x="8951" y="11900"/>
                    <a:pt x="8954" y="12051"/>
                    <a:pt x="9012" y="12182"/>
                  </a:cubicBezTo>
                  <a:cubicBezTo>
                    <a:pt x="9310" y="12858"/>
                    <a:pt x="9301" y="13600"/>
                    <a:pt x="8986" y="14270"/>
                  </a:cubicBezTo>
                  <a:cubicBezTo>
                    <a:pt x="8926" y="14399"/>
                    <a:pt x="8921" y="14550"/>
                    <a:pt x="8977" y="14684"/>
                  </a:cubicBezTo>
                  <a:cubicBezTo>
                    <a:pt x="9033" y="14819"/>
                    <a:pt x="9143" y="14924"/>
                    <a:pt x="9280" y="14974"/>
                  </a:cubicBezTo>
                  <a:cubicBezTo>
                    <a:pt x="10195" y="15310"/>
                    <a:pt x="10916" y="15892"/>
                    <a:pt x="11306" y="16618"/>
                  </a:cubicBezTo>
                  <a:cubicBezTo>
                    <a:pt x="11397" y="16786"/>
                    <a:pt x="11572" y="16886"/>
                    <a:pt x="11759" y="16886"/>
                  </a:cubicBezTo>
                  <a:cubicBezTo>
                    <a:pt x="11812" y="16886"/>
                    <a:pt x="12970" y="16619"/>
                    <a:pt x="13551" y="16619"/>
                  </a:cubicBezTo>
                  <a:cubicBezTo>
                    <a:pt x="13563" y="16619"/>
                    <a:pt x="13576" y="16619"/>
                    <a:pt x="13588" y="16619"/>
                  </a:cubicBezTo>
                  <a:lnTo>
                    <a:pt x="13588" y="16622"/>
                  </a:lnTo>
                  <a:cubicBezTo>
                    <a:pt x="13588" y="17057"/>
                    <a:pt x="13234" y="17411"/>
                    <a:pt x="12799" y="17411"/>
                  </a:cubicBezTo>
                  <a:lnTo>
                    <a:pt x="8086" y="17411"/>
                  </a:lnTo>
                  <a:cubicBezTo>
                    <a:pt x="7941" y="17411"/>
                    <a:pt x="7822" y="17528"/>
                    <a:pt x="7822" y="17675"/>
                  </a:cubicBezTo>
                  <a:cubicBezTo>
                    <a:pt x="7822" y="17822"/>
                    <a:pt x="7940" y="17938"/>
                    <a:pt x="8086" y="17938"/>
                  </a:cubicBezTo>
                  <a:lnTo>
                    <a:pt x="12799" y="17938"/>
                  </a:lnTo>
                  <a:cubicBezTo>
                    <a:pt x="13512" y="17938"/>
                    <a:pt x="14096" y="17366"/>
                    <a:pt x="14113" y="16657"/>
                  </a:cubicBezTo>
                  <a:cubicBezTo>
                    <a:pt x="14411" y="16693"/>
                    <a:pt x="14705" y="16753"/>
                    <a:pt x="14985" y="16839"/>
                  </a:cubicBezTo>
                  <a:cubicBezTo>
                    <a:pt x="15035" y="16855"/>
                    <a:pt x="15086" y="16862"/>
                    <a:pt x="15137" y="16862"/>
                  </a:cubicBezTo>
                  <a:cubicBezTo>
                    <a:pt x="15322" y="16862"/>
                    <a:pt x="15499" y="16763"/>
                    <a:pt x="15590" y="16597"/>
                  </a:cubicBezTo>
                  <a:cubicBezTo>
                    <a:pt x="15978" y="15889"/>
                    <a:pt x="16686" y="15317"/>
                    <a:pt x="17581" y="14986"/>
                  </a:cubicBezTo>
                  <a:cubicBezTo>
                    <a:pt x="17715" y="14936"/>
                    <a:pt x="17822" y="14834"/>
                    <a:pt x="17876" y="14703"/>
                  </a:cubicBezTo>
                  <a:cubicBezTo>
                    <a:pt x="17932" y="14572"/>
                    <a:pt x="17930" y="14422"/>
                    <a:pt x="17873" y="14289"/>
                  </a:cubicBezTo>
                  <a:cubicBezTo>
                    <a:pt x="17577" y="13609"/>
                    <a:pt x="17587" y="12867"/>
                    <a:pt x="17900" y="12197"/>
                  </a:cubicBezTo>
                  <a:cubicBezTo>
                    <a:pt x="17961" y="12067"/>
                    <a:pt x="17965" y="11917"/>
                    <a:pt x="17911" y="11783"/>
                  </a:cubicBezTo>
                  <a:cubicBezTo>
                    <a:pt x="17854" y="11647"/>
                    <a:pt x="17744" y="11542"/>
                    <a:pt x="17607" y="11492"/>
                  </a:cubicBezTo>
                  <a:cubicBezTo>
                    <a:pt x="16692" y="11157"/>
                    <a:pt x="15971" y="10574"/>
                    <a:pt x="15581" y="9849"/>
                  </a:cubicBezTo>
                  <a:cubicBezTo>
                    <a:pt x="15488" y="9679"/>
                    <a:pt x="15312" y="9579"/>
                    <a:pt x="15126" y="9579"/>
                  </a:cubicBezTo>
                  <a:cubicBezTo>
                    <a:pt x="15073" y="9579"/>
                    <a:pt x="15018" y="9588"/>
                    <a:pt x="14965" y="9605"/>
                  </a:cubicBezTo>
                  <a:cubicBezTo>
                    <a:pt x="14693" y="9693"/>
                    <a:pt x="14407" y="9757"/>
                    <a:pt x="14118" y="9796"/>
                  </a:cubicBezTo>
                  <a:lnTo>
                    <a:pt x="14118" y="4094"/>
                  </a:lnTo>
                  <a:cubicBezTo>
                    <a:pt x="14118" y="3948"/>
                    <a:pt x="14000" y="3830"/>
                    <a:pt x="13854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0C056B-B8E7-408A-BD15-AAA144DAB417}"/>
              </a:ext>
            </a:extLst>
          </p:cNvPr>
          <p:cNvSpPr/>
          <p:nvPr/>
        </p:nvSpPr>
        <p:spPr>
          <a:xfrm>
            <a:off x="311006" y="224850"/>
            <a:ext cx="2719676" cy="3478865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9DF5E6-B9C3-40D2-BFEA-8E6795613365}"/>
              </a:ext>
            </a:extLst>
          </p:cNvPr>
          <p:cNvSpPr/>
          <p:nvPr/>
        </p:nvSpPr>
        <p:spPr>
          <a:xfrm>
            <a:off x="7782135" y="145319"/>
            <a:ext cx="14766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Total Value</a:t>
            </a:r>
            <a:r>
              <a:rPr lang="en-IN" dirty="0">
                <a:latin typeface="Bookman Old Style" panose="02050604050505020204" pitchFamily="18" charset="0"/>
                <a:ea typeface="Gaegu"/>
              </a:rPr>
              <a:t> 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₹35000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OFFER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₹999</a:t>
            </a:r>
          </a:p>
          <a:p>
            <a:pPr algn="ctr"/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020AB-B909-4798-BC86-4D27660D3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r="21162"/>
          <a:stretch/>
        </p:blipFill>
        <p:spPr>
          <a:xfrm>
            <a:off x="8062230" y="387375"/>
            <a:ext cx="1034411" cy="22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13CEF8-9D70-45CF-A841-2ACA67525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80" y="387375"/>
            <a:ext cx="1697538" cy="16975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BC894-1F0F-4022-9B7C-0F29541E9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63" y="1070788"/>
            <a:ext cx="1697538" cy="169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865F0-F676-4015-B9AD-62477673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718" y="1885741"/>
            <a:ext cx="1697538" cy="16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4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1339609" y="1157563"/>
            <a:ext cx="6367800" cy="1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b="1" dirty="0">
                <a:solidFill>
                  <a:schemeClr val="accent6"/>
                </a:solidFill>
              </a:rPr>
              <a:t>Our Most sold Bundle</a:t>
            </a:r>
            <a:endParaRPr lang="en-US" sz="5400" dirty="0">
              <a:solidFill>
                <a:schemeClr val="accent3"/>
              </a:solidFill>
            </a:endParaRPr>
          </a:p>
        </p:txBody>
      </p:sp>
      <p:cxnSp>
        <p:nvCxnSpPr>
          <p:cNvPr id="345" name="Google Shape;345;p38"/>
          <p:cNvCxnSpPr/>
          <p:nvPr/>
        </p:nvCxnSpPr>
        <p:spPr>
          <a:xfrm>
            <a:off x="1653450" y="3709063"/>
            <a:ext cx="583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6" name="Google Shape;346;p38"/>
          <p:cNvCxnSpPr/>
          <p:nvPr/>
        </p:nvCxnSpPr>
        <p:spPr>
          <a:xfrm>
            <a:off x="1653450" y="1434438"/>
            <a:ext cx="583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665;p44">
            <a:extLst>
              <a:ext uri="{FF2B5EF4-FFF2-40B4-BE49-F238E27FC236}">
                <a16:creationId xmlns:a16="http://schemas.microsoft.com/office/drawing/2014/main" id="{24958CE2-2F18-47ED-A1B3-03722434C17E}"/>
              </a:ext>
            </a:extLst>
          </p:cNvPr>
          <p:cNvSpPr txBox="1">
            <a:spLocks/>
          </p:cNvSpPr>
          <p:nvPr/>
        </p:nvSpPr>
        <p:spPr>
          <a:xfrm>
            <a:off x="1809709" y="2772219"/>
            <a:ext cx="58977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IN" dirty="0">
                <a:solidFill>
                  <a:schemeClr val="accent1"/>
                </a:solidFill>
              </a:rPr>
              <a:t>ALL COURSES WITH </a:t>
            </a:r>
            <a:r>
              <a:rPr lang="en-IN" dirty="0">
                <a:solidFill>
                  <a:schemeClr val="accent2"/>
                </a:solidFill>
              </a:rPr>
              <a:t>2 YEARS </a:t>
            </a:r>
            <a:r>
              <a:rPr lang="en-IN" dirty="0">
                <a:solidFill>
                  <a:schemeClr val="accent1"/>
                </a:solidFill>
              </a:rPr>
              <a:t>OF VALIDITY WITH </a:t>
            </a:r>
          </a:p>
          <a:p>
            <a:pPr algn="ctr">
              <a:spcAft>
                <a:spcPts val="1600"/>
              </a:spcAft>
            </a:pPr>
            <a:r>
              <a:rPr lang="en-IN" dirty="0">
                <a:solidFill>
                  <a:schemeClr val="accent3"/>
                </a:solidFill>
              </a:rPr>
              <a:t>JOB ASSISTANCE</a:t>
            </a:r>
          </a:p>
        </p:txBody>
      </p:sp>
    </p:spTree>
    <p:extLst>
      <p:ext uri="{BB962C8B-B14F-4D97-AF65-F5344CB8AC3E}">
        <p14:creationId xmlns:p14="http://schemas.microsoft.com/office/powerpoint/2010/main" val="17744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191D82-0BF4-4A7D-95EF-3700BC66F0B0}"/>
              </a:ext>
            </a:extLst>
          </p:cNvPr>
          <p:cNvSpPr/>
          <p:nvPr/>
        </p:nvSpPr>
        <p:spPr>
          <a:xfrm>
            <a:off x="287121" y="238847"/>
            <a:ext cx="8569757" cy="4665805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B25431F-E990-47EA-A7C3-9DF0D5CD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719" y="358715"/>
            <a:ext cx="1260000" cy="126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EFD7E98-E025-4232-B311-91680B76A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4" y="267372"/>
            <a:ext cx="1260000" cy="126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17C044D-C425-4D33-9A91-681D65CF5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378" y="1556915"/>
            <a:ext cx="1260000" cy="12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608526E-26B2-4FF4-8259-ED48F3D7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046" y="328870"/>
            <a:ext cx="1260000" cy="126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D828B7E-D2BA-48D9-8144-2504437B6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56" y="261917"/>
            <a:ext cx="1260000" cy="126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877DFB4-4256-4754-B3D1-E5FFEAA5C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241" y="261917"/>
            <a:ext cx="1260000" cy="126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4B0A0D5-82D1-454C-83AB-B25CECA1C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345" y="1503245"/>
            <a:ext cx="1260000" cy="126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EC44EEA-E9AB-4F34-BB49-BAB0B5DBD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2074" y="1580195"/>
            <a:ext cx="1260000" cy="126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8620F0E-14A7-4463-B81B-94774B67E1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8574" y="1502274"/>
            <a:ext cx="1260000" cy="126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CE327A-8C32-40A7-B8E3-EDE8E6201A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0892" y="1502274"/>
            <a:ext cx="1260000" cy="126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C43E6A9-D922-4459-9654-D7F4097BD4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9529" y="261917"/>
            <a:ext cx="1260000" cy="1260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E59B215-E75A-46FC-B6DE-455AD798FD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69733" y="1550535"/>
            <a:ext cx="1260000" cy="1260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8ED6E34-C808-465B-84A3-1963FCAC9C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5334" y="261917"/>
            <a:ext cx="1260000" cy="126000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2F24B658-CB70-4597-8F62-22631FE59D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60892" y="2840195"/>
            <a:ext cx="1260000" cy="1260000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A10C2D85-2599-471A-9554-957CB16BFA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69625" y="3130163"/>
            <a:ext cx="1080000" cy="108000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DD3CC21E-12D5-4FDB-8CB3-5EBA16FDAD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4809" y="3103787"/>
            <a:ext cx="1080000" cy="1080000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BD99A4F3-694E-44C9-899A-5ADA5B0D03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63399" y="3092299"/>
            <a:ext cx="1080000" cy="1080000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56D668F7-F29F-49C8-8CC5-17849949A8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035" y="3130163"/>
            <a:ext cx="1080000" cy="1080000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719327C4-16D6-4323-8D98-00240EF377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Blur radius="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6" y="3013787"/>
            <a:ext cx="1259999" cy="12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1058FD5-FC6D-4BE1-8F68-33B794F0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3" y="-923316"/>
            <a:ext cx="1904444" cy="2945540"/>
          </a:xfrm>
          <a:prstGeom prst="rect">
            <a:avLst/>
          </a:prstGeom>
        </p:spPr>
      </p:pic>
      <p:sp>
        <p:nvSpPr>
          <p:cNvPr id="1300" name="Google Shape;1300;p50"/>
          <p:cNvSpPr txBox="1">
            <a:spLocks noGrp="1"/>
          </p:cNvSpPr>
          <p:nvPr>
            <p:ph type="title" idx="2"/>
          </p:nvPr>
        </p:nvSpPr>
        <p:spPr>
          <a:xfrm>
            <a:off x="3587525" y="904100"/>
            <a:ext cx="4836300" cy="20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90000"/>
              </a:lnSpc>
              <a:buSzPct val="395000"/>
            </a:pPr>
            <a:r>
              <a:rPr lang="en-US" sz="1800" b="1" dirty="0"/>
              <a:t>19 Courses</a:t>
            </a:r>
            <a:br>
              <a:rPr lang="en-US" sz="1800" b="1" dirty="0"/>
            </a:br>
            <a:r>
              <a:rPr lang="en-US" sz="1800" b="1" dirty="0"/>
              <a:t>JOB Assistance</a:t>
            </a:r>
            <a:br>
              <a:rPr lang="en-US" sz="1800" b="1" dirty="0"/>
            </a:br>
            <a:r>
              <a:rPr lang="en-US" sz="1800" b="1" dirty="0"/>
              <a:t>300 + Projects</a:t>
            </a:r>
            <a:br>
              <a:rPr lang="en-US" sz="1800" b="1" dirty="0"/>
            </a:br>
            <a:r>
              <a:rPr lang="en-US" sz="1800" b="1" dirty="0"/>
              <a:t>Intensive Hackathon Live session</a:t>
            </a:r>
            <a:br>
              <a:rPr lang="en-US" sz="1800" b="1" dirty="0"/>
            </a:br>
            <a:r>
              <a:rPr lang="en-US" sz="1800" b="1" dirty="0"/>
              <a:t>From Scratch</a:t>
            </a:r>
            <a:br>
              <a:rPr lang="en-US" sz="1800" b="1" dirty="0"/>
            </a:br>
            <a:r>
              <a:rPr lang="en-US" sz="1800" b="1" dirty="0"/>
              <a:t>Live session on every Saturday</a:t>
            </a:r>
            <a:br>
              <a:rPr lang="en-US" sz="1800" b="1" dirty="0"/>
            </a:br>
            <a:r>
              <a:rPr lang="en-US" sz="1800" b="1" dirty="0"/>
              <a:t>Interview Questions</a:t>
            </a:r>
            <a:br>
              <a:rPr lang="en-US" sz="1800" b="1" dirty="0"/>
            </a:br>
            <a:r>
              <a:rPr lang="en-US" sz="1800" b="1" dirty="0"/>
              <a:t>JOB Posting</a:t>
            </a:r>
            <a:br>
              <a:rPr lang="en-US" sz="1800" b="1" dirty="0"/>
            </a:br>
            <a:r>
              <a:rPr lang="en-US" sz="1800" b="1" dirty="0"/>
              <a:t>19 Internship Certificate</a:t>
            </a:r>
            <a:br>
              <a:rPr lang="en-US" sz="1800" b="1" dirty="0"/>
            </a:br>
            <a:r>
              <a:rPr lang="en-US" sz="1800" b="1" dirty="0"/>
              <a:t>2 year validity</a:t>
            </a:r>
            <a:br>
              <a:rPr lang="en-US" sz="1800" b="1" dirty="0"/>
            </a:br>
            <a:r>
              <a:rPr lang="en-US" sz="1800" b="1" dirty="0"/>
              <a:t>Soft Skill Courses </a:t>
            </a:r>
            <a:br>
              <a:rPr lang="en-IN" sz="1800" b="1" dirty="0"/>
            </a:br>
            <a:endParaRPr lang="en-IN" sz="1800" b="1" dirty="0"/>
          </a:p>
        </p:txBody>
      </p:sp>
      <p:sp>
        <p:nvSpPr>
          <p:cNvPr id="1301" name="Google Shape;1301;p50"/>
          <p:cNvSpPr txBox="1">
            <a:spLocks noGrp="1"/>
          </p:cNvSpPr>
          <p:nvPr>
            <p:ph type="subTitle" idx="1"/>
          </p:nvPr>
        </p:nvSpPr>
        <p:spPr>
          <a:xfrm>
            <a:off x="1600200" y="4120367"/>
            <a:ext cx="5795853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2000" dirty="0">
                <a:solidFill>
                  <a:schemeClr val="accent2"/>
                </a:solidFill>
              </a:rPr>
              <a:t>FESTIVE OFFER – </a:t>
            </a:r>
            <a:r>
              <a:rPr lang="en-US" sz="800" dirty="0">
                <a:solidFill>
                  <a:schemeClr val="accent2"/>
                </a:solidFill>
              </a:rPr>
              <a:t>Data Science + Embedded system Job Assistance Program -  ( Warriors Way Gold Membership ) </a:t>
            </a:r>
            <a:endParaRPr lang="en-IN" sz="4000" b="1" dirty="0">
              <a:solidFill>
                <a:schemeClr val="accent3"/>
              </a:solidFill>
            </a:endParaRPr>
          </a:p>
        </p:txBody>
      </p:sp>
      <p:cxnSp>
        <p:nvCxnSpPr>
          <p:cNvPr id="1302" name="Google Shape;1302;p50"/>
          <p:cNvCxnSpPr/>
          <p:nvPr/>
        </p:nvCxnSpPr>
        <p:spPr>
          <a:xfrm>
            <a:off x="3610762" y="3165746"/>
            <a:ext cx="48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03" name="Google Shape;1303;p50"/>
          <p:cNvGrpSpPr/>
          <p:nvPr/>
        </p:nvGrpSpPr>
        <p:grpSpPr>
          <a:xfrm>
            <a:off x="8103035" y="4113343"/>
            <a:ext cx="480811" cy="480703"/>
            <a:chOff x="3190085" y="342393"/>
            <a:chExt cx="480811" cy="480703"/>
          </a:xfrm>
        </p:grpSpPr>
        <p:sp>
          <p:nvSpPr>
            <p:cNvPr id="1304" name="Google Shape;1304;p50"/>
            <p:cNvSpPr/>
            <p:nvPr/>
          </p:nvSpPr>
          <p:spPr>
            <a:xfrm>
              <a:off x="3218316" y="430169"/>
              <a:ext cx="424375" cy="341291"/>
            </a:xfrm>
            <a:custGeom>
              <a:avLst/>
              <a:gdLst/>
              <a:ahLst/>
              <a:cxnLst/>
              <a:rect l="l" t="t" r="r" b="b"/>
              <a:pathLst>
                <a:path w="15829" h="12730" extrusionOk="0">
                  <a:moveTo>
                    <a:pt x="1051" y="0"/>
                  </a:moveTo>
                  <a:cubicBezTo>
                    <a:pt x="471" y="0"/>
                    <a:pt x="0" y="472"/>
                    <a:pt x="0" y="1051"/>
                  </a:cubicBezTo>
                  <a:lnTo>
                    <a:pt x="0" y="12729"/>
                  </a:lnTo>
                  <a:lnTo>
                    <a:pt x="15828" y="12729"/>
                  </a:lnTo>
                  <a:lnTo>
                    <a:pt x="15828" y="1051"/>
                  </a:lnTo>
                  <a:cubicBezTo>
                    <a:pt x="15828" y="472"/>
                    <a:pt x="15359" y="0"/>
                    <a:pt x="14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0"/>
            <p:cNvSpPr/>
            <p:nvPr/>
          </p:nvSpPr>
          <p:spPr>
            <a:xfrm>
              <a:off x="3586364" y="430169"/>
              <a:ext cx="56355" cy="341291"/>
            </a:xfrm>
            <a:custGeom>
              <a:avLst/>
              <a:gdLst/>
              <a:ahLst/>
              <a:cxnLst/>
              <a:rect l="l" t="t" r="r" b="b"/>
              <a:pathLst>
                <a:path w="2102" h="12730" extrusionOk="0">
                  <a:moveTo>
                    <a:pt x="0" y="0"/>
                  </a:moveTo>
                  <a:cubicBezTo>
                    <a:pt x="580" y="0"/>
                    <a:pt x="1051" y="472"/>
                    <a:pt x="1051" y="1050"/>
                  </a:cubicBezTo>
                  <a:lnTo>
                    <a:pt x="1051" y="12729"/>
                  </a:lnTo>
                  <a:lnTo>
                    <a:pt x="2100" y="12729"/>
                  </a:lnTo>
                  <a:lnTo>
                    <a:pt x="2100" y="1051"/>
                  </a:lnTo>
                  <a:cubicBezTo>
                    <a:pt x="2102" y="472"/>
                    <a:pt x="1632" y="0"/>
                    <a:pt x="1051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3246467" y="458346"/>
              <a:ext cx="368101" cy="327189"/>
            </a:xfrm>
            <a:custGeom>
              <a:avLst/>
              <a:gdLst/>
              <a:ahLst/>
              <a:cxnLst/>
              <a:rect l="l" t="t" r="r" b="b"/>
              <a:pathLst>
                <a:path w="13730" h="12204" extrusionOk="0">
                  <a:moveTo>
                    <a:pt x="245" y="0"/>
                  </a:moveTo>
                  <a:cubicBezTo>
                    <a:pt x="109" y="0"/>
                    <a:pt x="1" y="109"/>
                    <a:pt x="1" y="244"/>
                  </a:cubicBezTo>
                  <a:lnTo>
                    <a:pt x="1" y="12203"/>
                  </a:lnTo>
                  <a:lnTo>
                    <a:pt x="13729" y="12203"/>
                  </a:lnTo>
                  <a:lnTo>
                    <a:pt x="13729" y="244"/>
                  </a:lnTo>
                  <a:cubicBezTo>
                    <a:pt x="13729" y="109"/>
                    <a:pt x="13619" y="0"/>
                    <a:pt x="13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3197190" y="745669"/>
              <a:ext cx="466682" cy="70376"/>
            </a:xfrm>
            <a:custGeom>
              <a:avLst/>
              <a:gdLst/>
              <a:ahLst/>
              <a:cxnLst/>
              <a:rect l="l" t="t" r="r" b="b"/>
              <a:pathLst>
                <a:path w="17407" h="2625" extrusionOk="0">
                  <a:moveTo>
                    <a:pt x="352" y="1"/>
                  </a:moveTo>
                  <a:cubicBezTo>
                    <a:pt x="157" y="1"/>
                    <a:pt x="1" y="156"/>
                    <a:pt x="1" y="350"/>
                  </a:cubicBezTo>
                  <a:lnTo>
                    <a:pt x="1" y="1575"/>
                  </a:lnTo>
                  <a:cubicBezTo>
                    <a:pt x="1" y="2155"/>
                    <a:pt x="472" y="2624"/>
                    <a:pt x="1052" y="2624"/>
                  </a:cubicBezTo>
                  <a:lnTo>
                    <a:pt x="16356" y="2624"/>
                  </a:lnTo>
                  <a:cubicBezTo>
                    <a:pt x="16935" y="2624"/>
                    <a:pt x="17407" y="2155"/>
                    <a:pt x="17407" y="1575"/>
                  </a:cubicBezTo>
                  <a:lnTo>
                    <a:pt x="17407" y="350"/>
                  </a:lnTo>
                  <a:cubicBezTo>
                    <a:pt x="17407" y="156"/>
                    <a:pt x="17250" y="1"/>
                    <a:pt x="17056" y="1"/>
                  </a:cubicBezTo>
                  <a:lnTo>
                    <a:pt x="10595" y="1"/>
                  </a:lnTo>
                  <a:cubicBezTo>
                    <a:pt x="10399" y="1"/>
                    <a:pt x="10243" y="156"/>
                    <a:pt x="10243" y="350"/>
                  </a:cubicBezTo>
                  <a:lnTo>
                    <a:pt x="10243" y="826"/>
                  </a:lnTo>
                  <a:cubicBezTo>
                    <a:pt x="10243" y="1020"/>
                    <a:pt x="10088" y="1176"/>
                    <a:pt x="9894" y="1176"/>
                  </a:cubicBezTo>
                  <a:lnTo>
                    <a:pt x="7514" y="1176"/>
                  </a:lnTo>
                  <a:cubicBezTo>
                    <a:pt x="7320" y="1176"/>
                    <a:pt x="7163" y="1020"/>
                    <a:pt x="7163" y="826"/>
                  </a:cubicBezTo>
                  <a:lnTo>
                    <a:pt x="7163" y="350"/>
                  </a:lnTo>
                  <a:cubicBezTo>
                    <a:pt x="7163" y="156"/>
                    <a:pt x="7006" y="1"/>
                    <a:pt x="6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3607517" y="745669"/>
              <a:ext cx="56355" cy="70376"/>
            </a:xfrm>
            <a:custGeom>
              <a:avLst/>
              <a:gdLst/>
              <a:ahLst/>
              <a:cxnLst/>
              <a:rect l="l" t="t" r="r" b="b"/>
              <a:pathLst>
                <a:path w="2102" h="2625" extrusionOk="0">
                  <a:moveTo>
                    <a:pt x="700" y="1"/>
                  </a:moveTo>
                  <a:cubicBezTo>
                    <a:pt x="894" y="1"/>
                    <a:pt x="1049" y="156"/>
                    <a:pt x="1049" y="350"/>
                  </a:cubicBezTo>
                  <a:lnTo>
                    <a:pt x="1049" y="1575"/>
                  </a:lnTo>
                  <a:cubicBezTo>
                    <a:pt x="1049" y="2155"/>
                    <a:pt x="580" y="2624"/>
                    <a:pt x="0" y="2624"/>
                  </a:cubicBezTo>
                  <a:lnTo>
                    <a:pt x="1049" y="2624"/>
                  </a:lnTo>
                  <a:cubicBezTo>
                    <a:pt x="1629" y="2624"/>
                    <a:pt x="2100" y="2155"/>
                    <a:pt x="2100" y="1575"/>
                  </a:cubicBezTo>
                  <a:lnTo>
                    <a:pt x="2100" y="350"/>
                  </a:lnTo>
                  <a:cubicBezTo>
                    <a:pt x="2102" y="156"/>
                    <a:pt x="1943" y="1"/>
                    <a:pt x="1749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3362393" y="349417"/>
              <a:ext cx="136222" cy="255178"/>
            </a:xfrm>
            <a:custGeom>
              <a:avLst/>
              <a:gdLst/>
              <a:ahLst/>
              <a:cxnLst/>
              <a:rect l="l" t="t" r="r" b="b"/>
              <a:pathLst>
                <a:path w="5081" h="9518" extrusionOk="0">
                  <a:moveTo>
                    <a:pt x="278" y="0"/>
                  </a:moveTo>
                  <a:cubicBezTo>
                    <a:pt x="123" y="0"/>
                    <a:pt x="0" y="124"/>
                    <a:pt x="0" y="279"/>
                  </a:cubicBezTo>
                  <a:lnTo>
                    <a:pt x="0" y="9238"/>
                  </a:lnTo>
                  <a:cubicBezTo>
                    <a:pt x="0" y="9399"/>
                    <a:pt x="133" y="9517"/>
                    <a:pt x="280" y="9517"/>
                  </a:cubicBezTo>
                  <a:cubicBezTo>
                    <a:pt x="319" y="9517"/>
                    <a:pt x="359" y="9509"/>
                    <a:pt x="397" y="9491"/>
                  </a:cubicBezTo>
                  <a:lnTo>
                    <a:pt x="2422" y="8541"/>
                  </a:lnTo>
                  <a:cubicBezTo>
                    <a:pt x="2460" y="8523"/>
                    <a:pt x="2500" y="8514"/>
                    <a:pt x="2540" y="8514"/>
                  </a:cubicBezTo>
                  <a:cubicBezTo>
                    <a:pt x="2580" y="8514"/>
                    <a:pt x="2621" y="8523"/>
                    <a:pt x="2658" y="8541"/>
                  </a:cubicBezTo>
                  <a:lnTo>
                    <a:pt x="4683" y="9491"/>
                  </a:lnTo>
                  <a:cubicBezTo>
                    <a:pt x="4722" y="9509"/>
                    <a:pt x="4762" y="9518"/>
                    <a:pt x="4802" y="9518"/>
                  </a:cubicBezTo>
                  <a:cubicBezTo>
                    <a:pt x="4948" y="9518"/>
                    <a:pt x="5079" y="9402"/>
                    <a:pt x="5080" y="9241"/>
                  </a:cubicBezTo>
                  <a:lnTo>
                    <a:pt x="5080" y="279"/>
                  </a:lnTo>
                  <a:cubicBezTo>
                    <a:pt x="5080" y="124"/>
                    <a:pt x="4957" y="0"/>
                    <a:pt x="48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0"/>
            <p:cNvSpPr/>
            <p:nvPr/>
          </p:nvSpPr>
          <p:spPr>
            <a:xfrm>
              <a:off x="3462984" y="349417"/>
              <a:ext cx="35657" cy="255178"/>
            </a:xfrm>
            <a:custGeom>
              <a:avLst/>
              <a:gdLst/>
              <a:ahLst/>
              <a:cxnLst/>
              <a:rect l="l" t="t" r="r" b="b"/>
              <a:pathLst>
                <a:path w="1330" h="9518" extrusionOk="0">
                  <a:moveTo>
                    <a:pt x="1" y="0"/>
                  </a:moveTo>
                  <a:cubicBezTo>
                    <a:pt x="154" y="0"/>
                    <a:pt x="279" y="124"/>
                    <a:pt x="279" y="279"/>
                  </a:cubicBezTo>
                  <a:lnTo>
                    <a:pt x="279" y="9184"/>
                  </a:lnTo>
                  <a:lnTo>
                    <a:pt x="934" y="9491"/>
                  </a:lnTo>
                  <a:cubicBezTo>
                    <a:pt x="972" y="9509"/>
                    <a:pt x="1012" y="9517"/>
                    <a:pt x="1051" y="9517"/>
                  </a:cubicBezTo>
                  <a:cubicBezTo>
                    <a:pt x="1197" y="9517"/>
                    <a:pt x="1330" y="9399"/>
                    <a:pt x="1330" y="9238"/>
                  </a:cubicBezTo>
                  <a:lnTo>
                    <a:pt x="1330" y="279"/>
                  </a:lnTo>
                  <a:cubicBezTo>
                    <a:pt x="1327" y="124"/>
                    <a:pt x="1202" y="0"/>
                    <a:pt x="1050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0"/>
            <p:cNvSpPr/>
            <p:nvPr/>
          </p:nvSpPr>
          <p:spPr>
            <a:xfrm>
              <a:off x="3392072" y="424244"/>
              <a:ext cx="76918" cy="70993"/>
            </a:xfrm>
            <a:custGeom>
              <a:avLst/>
              <a:gdLst/>
              <a:ahLst/>
              <a:cxnLst/>
              <a:rect l="l" t="t" r="r" b="b"/>
              <a:pathLst>
                <a:path w="2869" h="2648" extrusionOk="0">
                  <a:moveTo>
                    <a:pt x="1434" y="0"/>
                  </a:moveTo>
                  <a:cubicBezTo>
                    <a:pt x="1371" y="0"/>
                    <a:pt x="1308" y="33"/>
                    <a:pt x="1277" y="100"/>
                  </a:cubicBezTo>
                  <a:lnTo>
                    <a:pt x="990" y="685"/>
                  </a:lnTo>
                  <a:cubicBezTo>
                    <a:pt x="963" y="738"/>
                    <a:pt x="912" y="772"/>
                    <a:pt x="854" y="783"/>
                  </a:cubicBezTo>
                  <a:lnTo>
                    <a:pt x="209" y="876"/>
                  </a:lnTo>
                  <a:cubicBezTo>
                    <a:pt x="61" y="899"/>
                    <a:pt x="1" y="1079"/>
                    <a:pt x="109" y="1183"/>
                  </a:cubicBezTo>
                  <a:lnTo>
                    <a:pt x="576" y="1638"/>
                  </a:lnTo>
                  <a:cubicBezTo>
                    <a:pt x="617" y="1680"/>
                    <a:pt x="636" y="1739"/>
                    <a:pt x="626" y="1796"/>
                  </a:cubicBezTo>
                  <a:lnTo>
                    <a:pt x="516" y="2439"/>
                  </a:lnTo>
                  <a:cubicBezTo>
                    <a:pt x="494" y="2553"/>
                    <a:pt x="587" y="2648"/>
                    <a:pt x="692" y="2648"/>
                  </a:cubicBezTo>
                  <a:cubicBezTo>
                    <a:pt x="719" y="2648"/>
                    <a:pt x="747" y="2641"/>
                    <a:pt x="775" y="2627"/>
                  </a:cubicBezTo>
                  <a:lnTo>
                    <a:pt x="1353" y="2323"/>
                  </a:lnTo>
                  <a:cubicBezTo>
                    <a:pt x="1379" y="2309"/>
                    <a:pt x="1408" y="2303"/>
                    <a:pt x="1436" y="2303"/>
                  </a:cubicBezTo>
                  <a:cubicBezTo>
                    <a:pt x="1465" y="2303"/>
                    <a:pt x="1493" y="2309"/>
                    <a:pt x="1520" y="2323"/>
                  </a:cubicBezTo>
                  <a:lnTo>
                    <a:pt x="2098" y="2627"/>
                  </a:lnTo>
                  <a:cubicBezTo>
                    <a:pt x="2125" y="2641"/>
                    <a:pt x="2154" y="2648"/>
                    <a:pt x="2181" y="2648"/>
                  </a:cubicBezTo>
                  <a:cubicBezTo>
                    <a:pt x="2285" y="2648"/>
                    <a:pt x="2377" y="2554"/>
                    <a:pt x="2357" y="2439"/>
                  </a:cubicBezTo>
                  <a:lnTo>
                    <a:pt x="2247" y="1796"/>
                  </a:lnTo>
                  <a:cubicBezTo>
                    <a:pt x="2235" y="1739"/>
                    <a:pt x="2256" y="1680"/>
                    <a:pt x="2296" y="1638"/>
                  </a:cubicBezTo>
                  <a:lnTo>
                    <a:pt x="2763" y="1183"/>
                  </a:lnTo>
                  <a:cubicBezTo>
                    <a:pt x="2868" y="1078"/>
                    <a:pt x="2811" y="897"/>
                    <a:pt x="2664" y="876"/>
                  </a:cubicBezTo>
                  <a:lnTo>
                    <a:pt x="2018" y="783"/>
                  </a:lnTo>
                  <a:cubicBezTo>
                    <a:pt x="1961" y="775"/>
                    <a:pt x="1910" y="738"/>
                    <a:pt x="1883" y="685"/>
                  </a:cubicBezTo>
                  <a:lnTo>
                    <a:pt x="1595" y="100"/>
                  </a:lnTo>
                  <a:cubicBezTo>
                    <a:pt x="1562" y="33"/>
                    <a:pt x="1498" y="0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3463950" y="515666"/>
              <a:ext cx="70215" cy="69492"/>
            </a:xfrm>
            <a:custGeom>
              <a:avLst/>
              <a:gdLst/>
              <a:ahLst/>
              <a:cxnLst/>
              <a:rect l="l" t="t" r="r" b="b"/>
              <a:pathLst>
                <a:path w="2619" h="2592" extrusionOk="0">
                  <a:moveTo>
                    <a:pt x="158" y="1"/>
                  </a:moveTo>
                  <a:cubicBezTo>
                    <a:pt x="72" y="1"/>
                    <a:pt x="1" y="78"/>
                    <a:pt x="17" y="167"/>
                  </a:cubicBezTo>
                  <a:lnTo>
                    <a:pt x="306" y="1823"/>
                  </a:lnTo>
                  <a:cubicBezTo>
                    <a:pt x="319" y="1895"/>
                    <a:pt x="381" y="1938"/>
                    <a:pt x="445" y="1938"/>
                  </a:cubicBezTo>
                  <a:cubicBezTo>
                    <a:pt x="480" y="1938"/>
                    <a:pt x="516" y="1925"/>
                    <a:pt x="544" y="1898"/>
                  </a:cubicBezTo>
                  <a:lnTo>
                    <a:pt x="758" y="1683"/>
                  </a:lnTo>
                  <a:cubicBezTo>
                    <a:pt x="785" y="1655"/>
                    <a:pt x="821" y="1642"/>
                    <a:pt x="857" y="1642"/>
                  </a:cubicBezTo>
                  <a:cubicBezTo>
                    <a:pt x="892" y="1642"/>
                    <a:pt x="928" y="1655"/>
                    <a:pt x="955" y="1683"/>
                  </a:cubicBezTo>
                  <a:lnTo>
                    <a:pt x="1824" y="2551"/>
                  </a:lnTo>
                  <a:cubicBezTo>
                    <a:pt x="1851" y="2578"/>
                    <a:pt x="1887" y="2592"/>
                    <a:pt x="1922" y="2592"/>
                  </a:cubicBezTo>
                  <a:cubicBezTo>
                    <a:pt x="1958" y="2592"/>
                    <a:pt x="1994" y="2578"/>
                    <a:pt x="2021" y="2551"/>
                  </a:cubicBezTo>
                  <a:lnTo>
                    <a:pt x="2564" y="2006"/>
                  </a:lnTo>
                  <a:cubicBezTo>
                    <a:pt x="2619" y="1952"/>
                    <a:pt x="2619" y="1863"/>
                    <a:pt x="2564" y="1809"/>
                  </a:cubicBezTo>
                  <a:lnTo>
                    <a:pt x="1697" y="942"/>
                  </a:lnTo>
                  <a:cubicBezTo>
                    <a:pt x="1643" y="888"/>
                    <a:pt x="1643" y="799"/>
                    <a:pt x="1697" y="745"/>
                  </a:cubicBezTo>
                  <a:lnTo>
                    <a:pt x="1911" y="530"/>
                  </a:lnTo>
                  <a:cubicBezTo>
                    <a:pt x="1992" y="448"/>
                    <a:pt x="1949" y="313"/>
                    <a:pt x="1836" y="293"/>
                  </a:cubicBezTo>
                  <a:lnTo>
                    <a:pt x="180" y="3"/>
                  </a:ln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3463950" y="515666"/>
              <a:ext cx="70162" cy="69492"/>
            </a:xfrm>
            <a:custGeom>
              <a:avLst/>
              <a:gdLst/>
              <a:ahLst/>
              <a:cxnLst/>
              <a:rect l="l" t="t" r="r" b="b"/>
              <a:pathLst>
                <a:path w="2617" h="2592" extrusionOk="0">
                  <a:moveTo>
                    <a:pt x="154" y="1"/>
                  </a:moveTo>
                  <a:cubicBezTo>
                    <a:pt x="69" y="1"/>
                    <a:pt x="1" y="77"/>
                    <a:pt x="16" y="165"/>
                  </a:cubicBezTo>
                  <a:lnTo>
                    <a:pt x="57" y="393"/>
                  </a:lnTo>
                  <a:lnTo>
                    <a:pt x="955" y="551"/>
                  </a:lnTo>
                  <a:cubicBezTo>
                    <a:pt x="1149" y="584"/>
                    <a:pt x="1225" y="823"/>
                    <a:pt x="1085" y="963"/>
                  </a:cubicBezTo>
                  <a:cubicBezTo>
                    <a:pt x="991" y="1056"/>
                    <a:pt x="991" y="1211"/>
                    <a:pt x="1085" y="1306"/>
                  </a:cubicBezTo>
                  <a:lnTo>
                    <a:pt x="1723" y="1944"/>
                  </a:lnTo>
                  <a:cubicBezTo>
                    <a:pt x="1864" y="2086"/>
                    <a:pt x="1864" y="2313"/>
                    <a:pt x="1723" y="2453"/>
                  </a:cubicBezTo>
                  <a:lnTo>
                    <a:pt x="1819" y="2551"/>
                  </a:lnTo>
                  <a:cubicBezTo>
                    <a:pt x="1846" y="2578"/>
                    <a:pt x="1882" y="2592"/>
                    <a:pt x="1918" y="2592"/>
                  </a:cubicBezTo>
                  <a:cubicBezTo>
                    <a:pt x="1954" y="2592"/>
                    <a:pt x="1989" y="2578"/>
                    <a:pt x="2016" y="2551"/>
                  </a:cubicBezTo>
                  <a:lnTo>
                    <a:pt x="2560" y="2006"/>
                  </a:lnTo>
                  <a:cubicBezTo>
                    <a:pt x="2617" y="1952"/>
                    <a:pt x="2617" y="1863"/>
                    <a:pt x="2563" y="1809"/>
                  </a:cubicBezTo>
                  <a:lnTo>
                    <a:pt x="1696" y="942"/>
                  </a:lnTo>
                  <a:cubicBezTo>
                    <a:pt x="1640" y="888"/>
                    <a:pt x="1640" y="799"/>
                    <a:pt x="1696" y="745"/>
                  </a:cubicBezTo>
                  <a:lnTo>
                    <a:pt x="1910" y="530"/>
                  </a:lnTo>
                  <a:cubicBezTo>
                    <a:pt x="1991" y="448"/>
                    <a:pt x="1947" y="313"/>
                    <a:pt x="1834" y="293"/>
                  </a:cubicBezTo>
                  <a:lnTo>
                    <a:pt x="178" y="3"/>
                  </a:lnTo>
                  <a:cubicBezTo>
                    <a:pt x="170" y="1"/>
                    <a:pt x="162" y="1"/>
                    <a:pt x="154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3190085" y="342393"/>
              <a:ext cx="480811" cy="480703"/>
            </a:xfrm>
            <a:custGeom>
              <a:avLst/>
              <a:gdLst/>
              <a:ahLst/>
              <a:cxnLst/>
              <a:rect l="l" t="t" r="r" b="b"/>
              <a:pathLst>
                <a:path w="17934" h="17930" extrusionOk="0">
                  <a:moveTo>
                    <a:pt x="8969" y="3422"/>
                  </a:moveTo>
                  <a:lnTo>
                    <a:pt x="9183" y="3854"/>
                  </a:lnTo>
                  <a:cubicBezTo>
                    <a:pt x="9248" y="3983"/>
                    <a:pt x="9371" y="4074"/>
                    <a:pt x="9516" y="4096"/>
                  </a:cubicBezTo>
                  <a:lnTo>
                    <a:pt x="9995" y="4167"/>
                  </a:lnTo>
                  <a:lnTo>
                    <a:pt x="9648" y="4503"/>
                  </a:lnTo>
                  <a:cubicBezTo>
                    <a:pt x="9544" y="4605"/>
                    <a:pt x="9496" y="4751"/>
                    <a:pt x="9520" y="4894"/>
                  </a:cubicBezTo>
                  <a:lnTo>
                    <a:pt x="9602" y="5370"/>
                  </a:lnTo>
                  <a:lnTo>
                    <a:pt x="9174" y="5147"/>
                  </a:lnTo>
                  <a:cubicBezTo>
                    <a:pt x="9110" y="5113"/>
                    <a:pt x="9039" y="5096"/>
                    <a:pt x="8968" y="5096"/>
                  </a:cubicBezTo>
                  <a:cubicBezTo>
                    <a:pt x="8898" y="5096"/>
                    <a:pt x="8826" y="5113"/>
                    <a:pt x="8762" y="5147"/>
                  </a:cubicBezTo>
                  <a:lnTo>
                    <a:pt x="8336" y="5370"/>
                  </a:lnTo>
                  <a:lnTo>
                    <a:pt x="8415" y="4894"/>
                  </a:lnTo>
                  <a:cubicBezTo>
                    <a:pt x="8441" y="4751"/>
                    <a:pt x="8393" y="4605"/>
                    <a:pt x="8288" y="4503"/>
                  </a:cubicBezTo>
                  <a:lnTo>
                    <a:pt x="7941" y="4167"/>
                  </a:lnTo>
                  <a:lnTo>
                    <a:pt x="8422" y="4095"/>
                  </a:lnTo>
                  <a:cubicBezTo>
                    <a:pt x="8566" y="4074"/>
                    <a:pt x="8691" y="3983"/>
                    <a:pt x="8754" y="3854"/>
                  </a:cubicBezTo>
                  <a:lnTo>
                    <a:pt x="8969" y="3422"/>
                  </a:lnTo>
                  <a:close/>
                  <a:moveTo>
                    <a:pt x="8963" y="2788"/>
                  </a:moveTo>
                  <a:cubicBezTo>
                    <a:pt x="8795" y="2788"/>
                    <a:pt x="8641" y="2883"/>
                    <a:pt x="8566" y="3035"/>
                  </a:cubicBezTo>
                  <a:lnTo>
                    <a:pt x="8297" y="3582"/>
                  </a:lnTo>
                  <a:lnTo>
                    <a:pt x="7694" y="3667"/>
                  </a:lnTo>
                  <a:cubicBezTo>
                    <a:pt x="7527" y="3693"/>
                    <a:pt x="7390" y="3807"/>
                    <a:pt x="7338" y="3968"/>
                  </a:cubicBezTo>
                  <a:cubicBezTo>
                    <a:pt x="7285" y="4131"/>
                    <a:pt x="7329" y="4304"/>
                    <a:pt x="7449" y="4423"/>
                  </a:cubicBezTo>
                  <a:lnTo>
                    <a:pt x="7892" y="4847"/>
                  </a:lnTo>
                  <a:lnTo>
                    <a:pt x="7788" y="5445"/>
                  </a:lnTo>
                  <a:cubicBezTo>
                    <a:pt x="7759" y="5614"/>
                    <a:pt x="7827" y="5779"/>
                    <a:pt x="7962" y="5879"/>
                  </a:cubicBezTo>
                  <a:cubicBezTo>
                    <a:pt x="8039" y="5934"/>
                    <a:pt x="8129" y="5963"/>
                    <a:pt x="8223" y="5963"/>
                  </a:cubicBezTo>
                  <a:cubicBezTo>
                    <a:pt x="8292" y="5963"/>
                    <a:pt x="8363" y="5946"/>
                    <a:pt x="8429" y="5912"/>
                  </a:cubicBezTo>
                  <a:lnTo>
                    <a:pt x="8968" y="5630"/>
                  </a:lnTo>
                  <a:lnTo>
                    <a:pt x="9505" y="5912"/>
                  </a:lnTo>
                  <a:cubicBezTo>
                    <a:pt x="9571" y="5946"/>
                    <a:pt x="9642" y="5963"/>
                    <a:pt x="9712" y="5963"/>
                  </a:cubicBezTo>
                  <a:cubicBezTo>
                    <a:pt x="9803" y="5963"/>
                    <a:pt x="9894" y="5935"/>
                    <a:pt x="9970" y="5879"/>
                  </a:cubicBezTo>
                  <a:cubicBezTo>
                    <a:pt x="10107" y="5779"/>
                    <a:pt x="10175" y="5614"/>
                    <a:pt x="10145" y="5445"/>
                  </a:cubicBezTo>
                  <a:lnTo>
                    <a:pt x="10044" y="4847"/>
                  </a:lnTo>
                  <a:lnTo>
                    <a:pt x="10478" y="4423"/>
                  </a:lnTo>
                  <a:cubicBezTo>
                    <a:pt x="10598" y="4304"/>
                    <a:pt x="10642" y="4131"/>
                    <a:pt x="10589" y="3968"/>
                  </a:cubicBezTo>
                  <a:cubicBezTo>
                    <a:pt x="10536" y="3807"/>
                    <a:pt x="10401" y="3693"/>
                    <a:pt x="10232" y="3667"/>
                  </a:cubicBezTo>
                  <a:lnTo>
                    <a:pt x="9630" y="3582"/>
                  </a:lnTo>
                  <a:lnTo>
                    <a:pt x="9361" y="3035"/>
                  </a:lnTo>
                  <a:cubicBezTo>
                    <a:pt x="9286" y="2883"/>
                    <a:pt x="9134" y="2788"/>
                    <a:pt x="8963" y="2788"/>
                  </a:cubicBezTo>
                  <a:close/>
                  <a:moveTo>
                    <a:pt x="10523" y="6756"/>
                  </a:moveTo>
                  <a:lnTo>
                    <a:pt x="11774" y="6974"/>
                  </a:lnTo>
                  <a:cubicBezTo>
                    <a:pt x="11580" y="7126"/>
                    <a:pt x="11550" y="7415"/>
                    <a:pt x="11726" y="7592"/>
                  </a:cubicBezTo>
                  <a:lnTo>
                    <a:pt x="12504" y="8370"/>
                  </a:lnTo>
                  <a:lnTo>
                    <a:pt x="12135" y="8739"/>
                  </a:lnTo>
                  <a:lnTo>
                    <a:pt x="11357" y="7960"/>
                  </a:lnTo>
                  <a:cubicBezTo>
                    <a:pt x="11279" y="7881"/>
                    <a:pt x="11180" y="7845"/>
                    <a:pt x="11080" y="7845"/>
                  </a:cubicBezTo>
                  <a:cubicBezTo>
                    <a:pt x="10954" y="7845"/>
                    <a:pt x="10828" y="7903"/>
                    <a:pt x="10741" y="8007"/>
                  </a:cubicBezTo>
                  <a:lnTo>
                    <a:pt x="10523" y="6756"/>
                  </a:lnTo>
                  <a:close/>
                  <a:moveTo>
                    <a:pt x="3699" y="11085"/>
                  </a:moveTo>
                  <a:cubicBezTo>
                    <a:pt x="3553" y="11085"/>
                    <a:pt x="3436" y="11201"/>
                    <a:pt x="3436" y="11349"/>
                  </a:cubicBezTo>
                  <a:cubicBezTo>
                    <a:pt x="3436" y="11495"/>
                    <a:pt x="3553" y="11612"/>
                    <a:pt x="3699" y="11612"/>
                  </a:cubicBezTo>
                  <a:lnTo>
                    <a:pt x="14238" y="11612"/>
                  </a:lnTo>
                  <a:cubicBezTo>
                    <a:pt x="14382" y="11612"/>
                    <a:pt x="14501" y="11495"/>
                    <a:pt x="14501" y="11349"/>
                  </a:cubicBezTo>
                  <a:cubicBezTo>
                    <a:pt x="14501" y="11201"/>
                    <a:pt x="14384" y="11085"/>
                    <a:pt x="14238" y="11085"/>
                  </a:cubicBezTo>
                  <a:close/>
                  <a:moveTo>
                    <a:pt x="3696" y="12135"/>
                  </a:moveTo>
                  <a:cubicBezTo>
                    <a:pt x="3552" y="12135"/>
                    <a:pt x="3433" y="12252"/>
                    <a:pt x="3433" y="12398"/>
                  </a:cubicBezTo>
                  <a:cubicBezTo>
                    <a:pt x="3433" y="12544"/>
                    <a:pt x="3550" y="12661"/>
                    <a:pt x="3696" y="12661"/>
                  </a:cubicBezTo>
                  <a:lnTo>
                    <a:pt x="14236" y="12661"/>
                  </a:lnTo>
                  <a:cubicBezTo>
                    <a:pt x="14382" y="12661"/>
                    <a:pt x="14500" y="12546"/>
                    <a:pt x="14500" y="12398"/>
                  </a:cubicBezTo>
                  <a:cubicBezTo>
                    <a:pt x="14500" y="12253"/>
                    <a:pt x="14382" y="12135"/>
                    <a:pt x="14236" y="12135"/>
                  </a:cubicBezTo>
                  <a:close/>
                  <a:moveTo>
                    <a:pt x="3699" y="13187"/>
                  </a:moveTo>
                  <a:cubicBezTo>
                    <a:pt x="3553" y="13187"/>
                    <a:pt x="3436" y="13304"/>
                    <a:pt x="3436" y="13450"/>
                  </a:cubicBezTo>
                  <a:cubicBezTo>
                    <a:pt x="3436" y="13595"/>
                    <a:pt x="3552" y="13714"/>
                    <a:pt x="3699" y="13714"/>
                  </a:cubicBezTo>
                  <a:lnTo>
                    <a:pt x="12137" y="13714"/>
                  </a:lnTo>
                  <a:cubicBezTo>
                    <a:pt x="12281" y="13714"/>
                    <a:pt x="12400" y="13598"/>
                    <a:pt x="12400" y="13450"/>
                  </a:cubicBezTo>
                  <a:cubicBezTo>
                    <a:pt x="12397" y="13306"/>
                    <a:pt x="12281" y="13187"/>
                    <a:pt x="12137" y="13187"/>
                  </a:cubicBezTo>
                  <a:close/>
                  <a:moveTo>
                    <a:pt x="6165" y="3536"/>
                  </a:moveTo>
                  <a:lnTo>
                    <a:pt x="6165" y="4062"/>
                  </a:lnTo>
                  <a:lnTo>
                    <a:pt x="2348" y="4062"/>
                  </a:lnTo>
                  <a:cubicBezTo>
                    <a:pt x="2068" y="4062"/>
                    <a:pt x="1840" y="4289"/>
                    <a:pt x="1840" y="4569"/>
                  </a:cubicBezTo>
                  <a:lnTo>
                    <a:pt x="1840" y="14779"/>
                  </a:lnTo>
                  <a:lnTo>
                    <a:pt x="1315" y="14779"/>
                  </a:lnTo>
                  <a:lnTo>
                    <a:pt x="1315" y="4325"/>
                  </a:lnTo>
                  <a:cubicBezTo>
                    <a:pt x="1315" y="3890"/>
                    <a:pt x="1669" y="3536"/>
                    <a:pt x="2104" y="3536"/>
                  </a:cubicBezTo>
                  <a:close/>
                  <a:moveTo>
                    <a:pt x="15832" y="3536"/>
                  </a:moveTo>
                  <a:cubicBezTo>
                    <a:pt x="16266" y="3536"/>
                    <a:pt x="16619" y="3890"/>
                    <a:pt x="16619" y="4325"/>
                  </a:cubicBezTo>
                  <a:lnTo>
                    <a:pt x="16619" y="14779"/>
                  </a:lnTo>
                  <a:lnTo>
                    <a:pt x="16095" y="14779"/>
                  </a:lnTo>
                  <a:lnTo>
                    <a:pt x="16095" y="4569"/>
                  </a:lnTo>
                  <a:cubicBezTo>
                    <a:pt x="16095" y="4289"/>
                    <a:pt x="15867" y="4062"/>
                    <a:pt x="15587" y="4062"/>
                  </a:cubicBezTo>
                  <a:lnTo>
                    <a:pt x="11769" y="4062"/>
                  </a:lnTo>
                  <a:lnTo>
                    <a:pt x="11769" y="3536"/>
                  </a:lnTo>
                  <a:close/>
                  <a:moveTo>
                    <a:pt x="11229" y="526"/>
                  </a:moveTo>
                  <a:cubicBezTo>
                    <a:pt x="11238" y="526"/>
                    <a:pt x="11244" y="533"/>
                    <a:pt x="11244" y="541"/>
                  </a:cubicBezTo>
                  <a:lnTo>
                    <a:pt x="11244" y="6348"/>
                  </a:lnTo>
                  <a:lnTo>
                    <a:pt x="10439" y="6208"/>
                  </a:lnTo>
                  <a:cubicBezTo>
                    <a:pt x="10415" y="6204"/>
                    <a:pt x="10391" y="6202"/>
                    <a:pt x="10368" y="6202"/>
                  </a:cubicBezTo>
                  <a:cubicBezTo>
                    <a:pt x="10262" y="6202"/>
                    <a:pt x="10160" y="6243"/>
                    <a:pt x="10085" y="6318"/>
                  </a:cubicBezTo>
                  <a:cubicBezTo>
                    <a:pt x="9993" y="6411"/>
                    <a:pt x="9951" y="6544"/>
                    <a:pt x="9973" y="6672"/>
                  </a:cubicBezTo>
                  <a:lnTo>
                    <a:pt x="10264" y="8328"/>
                  </a:lnTo>
                  <a:cubicBezTo>
                    <a:pt x="10290" y="8477"/>
                    <a:pt x="10395" y="8597"/>
                    <a:pt x="10538" y="8642"/>
                  </a:cubicBezTo>
                  <a:cubicBezTo>
                    <a:pt x="10578" y="8655"/>
                    <a:pt x="10619" y="8661"/>
                    <a:pt x="10659" y="8661"/>
                  </a:cubicBezTo>
                  <a:cubicBezTo>
                    <a:pt x="10764" y="8661"/>
                    <a:pt x="10867" y="8620"/>
                    <a:pt x="10944" y="8543"/>
                  </a:cubicBezTo>
                  <a:lnTo>
                    <a:pt x="11071" y="8417"/>
                  </a:lnTo>
                  <a:lnTo>
                    <a:pt x="11244" y="8590"/>
                  </a:lnTo>
                  <a:lnTo>
                    <a:pt x="11244" y="9500"/>
                  </a:lnTo>
                  <a:cubicBezTo>
                    <a:pt x="11244" y="9509"/>
                    <a:pt x="11236" y="9516"/>
                    <a:pt x="11228" y="9516"/>
                  </a:cubicBezTo>
                  <a:cubicBezTo>
                    <a:pt x="11226" y="9516"/>
                    <a:pt x="11223" y="9515"/>
                    <a:pt x="11221" y="9514"/>
                  </a:cubicBezTo>
                  <a:lnTo>
                    <a:pt x="9197" y="8566"/>
                  </a:lnTo>
                  <a:cubicBezTo>
                    <a:pt x="9124" y="8532"/>
                    <a:pt x="9045" y="8515"/>
                    <a:pt x="8967" y="8515"/>
                  </a:cubicBezTo>
                  <a:cubicBezTo>
                    <a:pt x="8888" y="8515"/>
                    <a:pt x="8810" y="8532"/>
                    <a:pt x="8738" y="8566"/>
                  </a:cubicBezTo>
                  <a:lnTo>
                    <a:pt x="6713" y="9515"/>
                  </a:lnTo>
                  <a:cubicBezTo>
                    <a:pt x="6711" y="9517"/>
                    <a:pt x="6710" y="9517"/>
                    <a:pt x="6708" y="9517"/>
                  </a:cubicBezTo>
                  <a:cubicBezTo>
                    <a:pt x="6700" y="9517"/>
                    <a:pt x="6690" y="9509"/>
                    <a:pt x="6690" y="9503"/>
                  </a:cubicBezTo>
                  <a:lnTo>
                    <a:pt x="6690" y="6588"/>
                  </a:lnTo>
                  <a:cubicBezTo>
                    <a:pt x="6690" y="6443"/>
                    <a:pt x="6575" y="6324"/>
                    <a:pt x="6427" y="6324"/>
                  </a:cubicBezTo>
                  <a:cubicBezTo>
                    <a:pt x="6283" y="6324"/>
                    <a:pt x="6164" y="6442"/>
                    <a:pt x="6164" y="6588"/>
                  </a:cubicBezTo>
                  <a:lnTo>
                    <a:pt x="6164" y="9503"/>
                  </a:lnTo>
                  <a:cubicBezTo>
                    <a:pt x="6164" y="9688"/>
                    <a:pt x="6258" y="9860"/>
                    <a:pt x="6413" y="9959"/>
                  </a:cubicBezTo>
                  <a:cubicBezTo>
                    <a:pt x="6503" y="10016"/>
                    <a:pt x="6604" y="10044"/>
                    <a:pt x="6705" y="10044"/>
                  </a:cubicBezTo>
                  <a:cubicBezTo>
                    <a:pt x="6783" y="10044"/>
                    <a:pt x="6860" y="10027"/>
                    <a:pt x="6933" y="9994"/>
                  </a:cubicBezTo>
                  <a:lnTo>
                    <a:pt x="8957" y="9043"/>
                  </a:lnTo>
                  <a:cubicBezTo>
                    <a:pt x="8960" y="9042"/>
                    <a:pt x="8962" y="9042"/>
                    <a:pt x="8965" y="9042"/>
                  </a:cubicBezTo>
                  <a:cubicBezTo>
                    <a:pt x="8967" y="9042"/>
                    <a:pt x="8969" y="9042"/>
                    <a:pt x="8971" y="9043"/>
                  </a:cubicBezTo>
                  <a:lnTo>
                    <a:pt x="10996" y="9994"/>
                  </a:lnTo>
                  <a:cubicBezTo>
                    <a:pt x="11068" y="10028"/>
                    <a:pt x="11145" y="10045"/>
                    <a:pt x="11223" y="10045"/>
                  </a:cubicBezTo>
                  <a:cubicBezTo>
                    <a:pt x="11325" y="10045"/>
                    <a:pt x="11426" y="10016"/>
                    <a:pt x="11515" y="9959"/>
                  </a:cubicBezTo>
                  <a:cubicBezTo>
                    <a:pt x="11671" y="9860"/>
                    <a:pt x="11765" y="9688"/>
                    <a:pt x="11765" y="9503"/>
                  </a:cubicBezTo>
                  <a:lnTo>
                    <a:pt x="11765" y="9116"/>
                  </a:lnTo>
                  <a:lnTo>
                    <a:pt x="11846" y="9198"/>
                  </a:lnTo>
                  <a:cubicBezTo>
                    <a:pt x="11926" y="9278"/>
                    <a:pt x="12027" y="9317"/>
                    <a:pt x="12131" y="9317"/>
                  </a:cubicBezTo>
                  <a:cubicBezTo>
                    <a:pt x="12234" y="9317"/>
                    <a:pt x="12337" y="9276"/>
                    <a:pt x="12415" y="9198"/>
                  </a:cubicBezTo>
                  <a:lnTo>
                    <a:pt x="12958" y="8654"/>
                  </a:lnTo>
                  <a:cubicBezTo>
                    <a:pt x="13034" y="8579"/>
                    <a:pt x="13077" y="8477"/>
                    <a:pt x="13077" y="8370"/>
                  </a:cubicBezTo>
                  <a:cubicBezTo>
                    <a:pt x="13077" y="8263"/>
                    <a:pt x="13035" y="8161"/>
                    <a:pt x="12958" y="8085"/>
                  </a:cubicBezTo>
                  <a:lnTo>
                    <a:pt x="12179" y="7307"/>
                  </a:lnTo>
                  <a:lnTo>
                    <a:pt x="12305" y="7181"/>
                  </a:lnTo>
                  <a:cubicBezTo>
                    <a:pt x="12412" y="7074"/>
                    <a:pt x="12450" y="6919"/>
                    <a:pt x="12405" y="6774"/>
                  </a:cubicBezTo>
                  <a:cubicBezTo>
                    <a:pt x="12359" y="6631"/>
                    <a:pt x="12239" y="6526"/>
                    <a:pt x="12091" y="6499"/>
                  </a:cubicBezTo>
                  <a:lnTo>
                    <a:pt x="11765" y="6443"/>
                  </a:lnTo>
                  <a:lnTo>
                    <a:pt x="11765" y="4590"/>
                  </a:lnTo>
                  <a:lnTo>
                    <a:pt x="15566" y="4590"/>
                  </a:lnTo>
                  <a:lnTo>
                    <a:pt x="15566" y="14781"/>
                  </a:lnTo>
                  <a:lnTo>
                    <a:pt x="14221" y="14781"/>
                  </a:lnTo>
                  <a:cubicBezTo>
                    <a:pt x="14075" y="14781"/>
                    <a:pt x="13958" y="14897"/>
                    <a:pt x="13958" y="15044"/>
                  </a:cubicBezTo>
                  <a:cubicBezTo>
                    <a:pt x="13958" y="15190"/>
                    <a:pt x="14074" y="15308"/>
                    <a:pt x="14221" y="15308"/>
                  </a:cubicBezTo>
                  <a:lnTo>
                    <a:pt x="17316" y="15308"/>
                  </a:lnTo>
                  <a:cubicBezTo>
                    <a:pt x="17364" y="15308"/>
                    <a:pt x="17405" y="15347"/>
                    <a:pt x="17405" y="15395"/>
                  </a:cubicBezTo>
                  <a:lnTo>
                    <a:pt x="17405" y="16617"/>
                  </a:lnTo>
                  <a:lnTo>
                    <a:pt x="17408" y="16617"/>
                  </a:lnTo>
                  <a:cubicBezTo>
                    <a:pt x="17408" y="17051"/>
                    <a:pt x="17054" y="17406"/>
                    <a:pt x="16619" y="17406"/>
                  </a:cubicBezTo>
                  <a:lnTo>
                    <a:pt x="1315" y="17406"/>
                  </a:lnTo>
                  <a:cubicBezTo>
                    <a:pt x="880" y="17406"/>
                    <a:pt x="526" y="17052"/>
                    <a:pt x="526" y="16617"/>
                  </a:cubicBezTo>
                  <a:lnTo>
                    <a:pt x="526" y="15392"/>
                  </a:lnTo>
                  <a:cubicBezTo>
                    <a:pt x="526" y="15344"/>
                    <a:pt x="565" y="15303"/>
                    <a:pt x="615" y="15303"/>
                  </a:cubicBezTo>
                  <a:lnTo>
                    <a:pt x="7076" y="15303"/>
                  </a:lnTo>
                  <a:cubicBezTo>
                    <a:pt x="7125" y="15303"/>
                    <a:pt x="7165" y="15344"/>
                    <a:pt x="7165" y="15392"/>
                  </a:cubicBezTo>
                  <a:lnTo>
                    <a:pt x="7165" y="15868"/>
                  </a:lnTo>
                  <a:cubicBezTo>
                    <a:pt x="7165" y="16206"/>
                    <a:pt x="7440" y="16482"/>
                    <a:pt x="7779" y="16482"/>
                  </a:cubicBezTo>
                  <a:lnTo>
                    <a:pt x="10159" y="16482"/>
                  </a:lnTo>
                  <a:cubicBezTo>
                    <a:pt x="10497" y="16482"/>
                    <a:pt x="10771" y="16206"/>
                    <a:pt x="10771" y="15868"/>
                  </a:cubicBezTo>
                  <a:lnTo>
                    <a:pt x="10771" y="15392"/>
                  </a:lnTo>
                  <a:cubicBezTo>
                    <a:pt x="10771" y="15344"/>
                    <a:pt x="10812" y="15303"/>
                    <a:pt x="10860" y="15303"/>
                  </a:cubicBezTo>
                  <a:lnTo>
                    <a:pt x="12999" y="15303"/>
                  </a:lnTo>
                  <a:cubicBezTo>
                    <a:pt x="13145" y="15303"/>
                    <a:pt x="13263" y="15187"/>
                    <a:pt x="13263" y="15040"/>
                  </a:cubicBezTo>
                  <a:cubicBezTo>
                    <a:pt x="13263" y="14894"/>
                    <a:pt x="13147" y="14776"/>
                    <a:pt x="12999" y="14776"/>
                  </a:cubicBezTo>
                  <a:lnTo>
                    <a:pt x="10860" y="14776"/>
                  </a:lnTo>
                  <a:cubicBezTo>
                    <a:pt x="10521" y="14776"/>
                    <a:pt x="10247" y="15052"/>
                    <a:pt x="10247" y="15390"/>
                  </a:cubicBezTo>
                  <a:lnTo>
                    <a:pt x="10247" y="15866"/>
                  </a:lnTo>
                  <a:cubicBezTo>
                    <a:pt x="10247" y="15914"/>
                    <a:pt x="10207" y="15955"/>
                    <a:pt x="10159" y="15955"/>
                  </a:cubicBezTo>
                  <a:lnTo>
                    <a:pt x="7779" y="15955"/>
                  </a:lnTo>
                  <a:cubicBezTo>
                    <a:pt x="7729" y="15955"/>
                    <a:pt x="7690" y="15916"/>
                    <a:pt x="7690" y="15866"/>
                  </a:cubicBezTo>
                  <a:lnTo>
                    <a:pt x="7690" y="15390"/>
                  </a:lnTo>
                  <a:cubicBezTo>
                    <a:pt x="7690" y="15052"/>
                    <a:pt x="7414" y="14776"/>
                    <a:pt x="7076" y="14776"/>
                  </a:cubicBezTo>
                  <a:lnTo>
                    <a:pt x="2367" y="14776"/>
                  </a:lnTo>
                  <a:lnTo>
                    <a:pt x="2367" y="4589"/>
                  </a:lnTo>
                  <a:lnTo>
                    <a:pt x="6168" y="4589"/>
                  </a:lnTo>
                  <a:lnTo>
                    <a:pt x="6168" y="5364"/>
                  </a:lnTo>
                  <a:cubicBezTo>
                    <a:pt x="6168" y="5508"/>
                    <a:pt x="6284" y="5627"/>
                    <a:pt x="6432" y="5627"/>
                  </a:cubicBezTo>
                  <a:cubicBezTo>
                    <a:pt x="6576" y="5627"/>
                    <a:pt x="6695" y="5510"/>
                    <a:pt x="6695" y="5364"/>
                  </a:cubicBezTo>
                  <a:lnTo>
                    <a:pt x="6695" y="541"/>
                  </a:lnTo>
                  <a:cubicBezTo>
                    <a:pt x="6695" y="532"/>
                    <a:pt x="6702" y="526"/>
                    <a:pt x="6710" y="526"/>
                  </a:cubicBezTo>
                  <a:close/>
                  <a:moveTo>
                    <a:pt x="6707" y="0"/>
                  </a:moveTo>
                  <a:cubicBezTo>
                    <a:pt x="6410" y="0"/>
                    <a:pt x="6168" y="243"/>
                    <a:pt x="6168" y="541"/>
                  </a:cubicBezTo>
                  <a:lnTo>
                    <a:pt x="6168" y="3011"/>
                  </a:lnTo>
                  <a:lnTo>
                    <a:pt x="2104" y="3011"/>
                  </a:lnTo>
                  <a:cubicBezTo>
                    <a:pt x="1378" y="3011"/>
                    <a:pt x="790" y="3600"/>
                    <a:pt x="790" y="4325"/>
                  </a:cubicBezTo>
                  <a:lnTo>
                    <a:pt x="790" y="14779"/>
                  </a:lnTo>
                  <a:lnTo>
                    <a:pt x="615" y="14779"/>
                  </a:lnTo>
                  <a:cubicBezTo>
                    <a:pt x="276" y="14779"/>
                    <a:pt x="1" y="15053"/>
                    <a:pt x="1" y="15392"/>
                  </a:cubicBezTo>
                  <a:lnTo>
                    <a:pt x="1" y="16617"/>
                  </a:lnTo>
                  <a:cubicBezTo>
                    <a:pt x="1" y="17341"/>
                    <a:pt x="591" y="17930"/>
                    <a:pt x="1315" y="17930"/>
                  </a:cubicBezTo>
                  <a:lnTo>
                    <a:pt x="16619" y="17930"/>
                  </a:lnTo>
                  <a:cubicBezTo>
                    <a:pt x="17343" y="17930"/>
                    <a:pt x="17933" y="17341"/>
                    <a:pt x="17933" y="16617"/>
                  </a:cubicBezTo>
                  <a:lnTo>
                    <a:pt x="17933" y="15392"/>
                  </a:lnTo>
                  <a:cubicBezTo>
                    <a:pt x="17933" y="15053"/>
                    <a:pt x="17658" y="14779"/>
                    <a:pt x="17319" y="14779"/>
                  </a:cubicBezTo>
                  <a:lnTo>
                    <a:pt x="17145" y="14779"/>
                  </a:lnTo>
                  <a:lnTo>
                    <a:pt x="17145" y="4325"/>
                  </a:lnTo>
                  <a:cubicBezTo>
                    <a:pt x="17145" y="3600"/>
                    <a:pt x="16556" y="3011"/>
                    <a:pt x="15832" y="3011"/>
                  </a:cubicBezTo>
                  <a:lnTo>
                    <a:pt x="11769" y="3011"/>
                  </a:lnTo>
                  <a:lnTo>
                    <a:pt x="11769" y="541"/>
                  </a:lnTo>
                  <a:cubicBezTo>
                    <a:pt x="11769" y="243"/>
                    <a:pt x="11527" y="0"/>
                    <a:pt x="1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50"/>
          <p:cNvGrpSpPr/>
          <p:nvPr/>
        </p:nvGrpSpPr>
        <p:grpSpPr>
          <a:xfrm>
            <a:off x="559263" y="4096990"/>
            <a:ext cx="481668" cy="480918"/>
            <a:chOff x="1194000" y="342340"/>
            <a:chExt cx="481668" cy="480918"/>
          </a:xfrm>
        </p:grpSpPr>
        <p:sp>
          <p:nvSpPr>
            <p:cNvPr id="1316" name="Google Shape;1316;p50"/>
            <p:cNvSpPr/>
            <p:nvPr/>
          </p:nvSpPr>
          <p:spPr>
            <a:xfrm>
              <a:off x="1298506" y="349417"/>
              <a:ext cx="266867" cy="466708"/>
            </a:xfrm>
            <a:custGeom>
              <a:avLst/>
              <a:gdLst/>
              <a:ahLst/>
              <a:cxnLst/>
              <a:rect l="l" t="t" r="r" b="b"/>
              <a:pathLst>
                <a:path w="9954" h="17408" extrusionOk="0">
                  <a:moveTo>
                    <a:pt x="1049" y="0"/>
                  </a:moveTo>
                  <a:cubicBezTo>
                    <a:pt x="470" y="0"/>
                    <a:pt x="0" y="470"/>
                    <a:pt x="0" y="1050"/>
                  </a:cubicBezTo>
                  <a:lnTo>
                    <a:pt x="0" y="16357"/>
                  </a:lnTo>
                  <a:cubicBezTo>
                    <a:pt x="0" y="16936"/>
                    <a:pt x="470" y="17407"/>
                    <a:pt x="1049" y="17407"/>
                  </a:cubicBezTo>
                  <a:lnTo>
                    <a:pt x="8904" y="17407"/>
                  </a:lnTo>
                  <a:cubicBezTo>
                    <a:pt x="9483" y="17407"/>
                    <a:pt x="9953" y="16936"/>
                    <a:pt x="9953" y="16355"/>
                  </a:cubicBezTo>
                  <a:lnTo>
                    <a:pt x="9953" y="1050"/>
                  </a:lnTo>
                  <a:cubicBezTo>
                    <a:pt x="9953" y="470"/>
                    <a:pt x="9483" y="0"/>
                    <a:pt x="8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0"/>
            <p:cNvSpPr/>
            <p:nvPr/>
          </p:nvSpPr>
          <p:spPr>
            <a:xfrm>
              <a:off x="1498750" y="349417"/>
              <a:ext cx="66623" cy="466628"/>
            </a:xfrm>
            <a:custGeom>
              <a:avLst/>
              <a:gdLst/>
              <a:ahLst/>
              <a:cxnLst/>
              <a:rect l="l" t="t" r="r" b="b"/>
              <a:pathLst>
                <a:path w="2485" h="17405" extrusionOk="0">
                  <a:moveTo>
                    <a:pt x="0" y="0"/>
                  </a:moveTo>
                  <a:cubicBezTo>
                    <a:pt x="580" y="0"/>
                    <a:pt x="1051" y="470"/>
                    <a:pt x="1051" y="1050"/>
                  </a:cubicBezTo>
                  <a:lnTo>
                    <a:pt x="1051" y="16355"/>
                  </a:lnTo>
                  <a:cubicBezTo>
                    <a:pt x="1051" y="16935"/>
                    <a:pt x="580" y="17404"/>
                    <a:pt x="0" y="17404"/>
                  </a:cubicBezTo>
                  <a:lnTo>
                    <a:pt x="1435" y="17404"/>
                  </a:lnTo>
                  <a:cubicBezTo>
                    <a:pt x="2014" y="17404"/>
                    <a:pt x="2484" y="16935"/>
                    <a:pt x="2484" y="16355"/>
                  </a:cubicBezTo>
                  <a:lnTo>
                    <a:pt x="2484" y="1050"/>
                  </a:lnTo>
                  <a:cubicBezTo>
                    <a:pt x="2484" y="470"/>
                    <a:pt x="2014" y="0"/>
                    <a:pt x="1435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0"/>
            <p:cNvSpPr/>
            <p:nvPr/>
          </p:nvSpPr>
          <p:spPr>
            <a:xfrm>
              <a:off x="1377381" y="349444"/>
              <a:ext cx="109170" cy="37212"/>
            </a:xfrm>
            <a:custGeom>
              <a:avLst/>
              <a:gdLst/>
              <a:ahLst/>
              <a:cxnLst/>
              <a:rect l="l" t="t" r="r" b="b"/>
              <a:pathLst>
                <a:path w="4072" h="1388" extrusionOk="0">
                  <a:moveTo>
                    <a:pt x="1" y="1"/>
                  </a:moveTo>
                  <a:lnTo>
                    <a:pt x="1" y="1038"/>
                  </a:lnTo>
                  <a:cubicBezTo>
                    <a:pt x="1" y="1232"/>
                    <a:pt x="156" y="1387"/>
                    <a:pt x="350" y="1387"/>
                  </a:cubicBezTo>
                  <a:lnTo>
                    <a:pt x="3719" y="1387"/>
                  </a:lnTo>
                  <a:cubicBezTo>
                    <a:pt x="3913" y="1387"/>
                    <a:pt x="4068" y="1229"/>
                    <a:pt x="4071" y="1038"/>
                  </a:cubicBezTo>
                  <a:lnTo>
                    <a:pt x="40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200596" y="391643"/>
              <a:ext cx="189949" cy="150216"/>
            </a:xfrm>
            <a:custGeom>
              <a:avLst/>
              <a:gdLst/>
              <a:ahLst/>
              <a:cxnLst/>
              <a:rect l="l" t="t" r="r" b="b"/>
              <a:pathLst>
                <a:path w="7085" h="5603" extrusionOk="0">
                  <a:moveTo>
                    <a:pt x="4936" y="0"/>
                  </a:moveTo>
                  <a:cubicBezTo>
                    <a:pt x="4913" y="0"/>
                    <a:pt x="4890" y="4"/>
                    <a:pt x="4867" y="12"/>
                  </a:cubicBezTo>
                  <a:cubicBezTo>
                    <a:pt x="4431" y="153"/>
                    <a:pt x="3967" y="224"/>
                    <a:pt x="3503" y="224"/>
                  </a:cubicBezTo>
                  <a:cubicBezTo>
                    <a:pt x="3062" y="224"/>
                    <a:pt x="2620" y="160"/>
                    <a:pt x="2203" y="32"/>
                  </a:cubicBezTo>
                  <a:cubicBezTo>
                    <a:pt x="2183" y="26"/>
                    <a:pt x="2162" y="23"/>
                    <a:pt x="2142" y="23"/>
                  </a:cubicBezTo>
                  <a:cubicBezTo>
                    <a:pt x="2066" y="23"/>
                    <a:pt x="1994" y="62"/>
                    <a:pt x="1957" y="129"/>
                  </a:cubicBezTo>
                  <a:cubicBezTo>
                    <a:pt x="1611" y="760"/>
                    <a:pt x="982" y="1270"/>
                    <a:pt x="196" y="1561"/>
                  </a:cubicBezTo>
                  <a:cubicBezTo>
                    <a:pt x="80" y="1603"/>
                    <a:pt x="27" y="1735"/>
                    <a:pt x="77" y="1845"/>
                  </a:cubicBezTo>
                  <a:cubicBezTo>
                    <a:pt x="348" y="2461"/>
                    <a:pt x="341" y="3137"/>
                    <a:pt x="53" y="3750"/>
                  </a:cubicBezTo>
                  <a:cubicBezTo>
                    <a:pt x="0" y="3861"/>
                    <a:pt x="56" y="3995"/>
                    <a:pt x="173" y="4036"/>
                  </a:cubicBezTo>
                  <a:cubicBezTo>
                    <a:pt x="976" y="4328"/>
                    <a:pt x="1620" y="4848"/>
                    <a:pt x="1966" y="5494"/>
                  </a:cubicBezTo>
                  <a:cubicBezTo>
                    <a:pt x="2003" y="5564"/>
                    <a:pt x="2074" y="5603"/>
                    <a:pt x="2149" y="5603"/>
                  </a:cubicBezTo>
                  <a:cubicBezTo>
                    <a:pt x="2171" y="5603"/>
                    <a:pt x="2194" y="5599"/>
                    <a:pt x="2216" y="5592"/>
                  </a:cubicBezTo>
                  <a:cubicBezTo>
                    <a:pt x="2653" y="5450"/>
                    <a:pt x="3117" y="5379"/>
                    <a:pt x="3582" y="5379"/>
                  </a:cubicBezTo>
                  <a:cubicBezTo>
                    <a:pt x="4023" y="5379"/>
                    <a:pt x="4464" y="5443"/>
                    <a:pt x="4880" y="5571"/>
                  </a:cubicBezTo>
                  <a:cubicBezTo>
                    <a:pt x="4901" y="5577"/>
                    <a:pt x="4923" y="5580"/>
                    <a:pt x="4944" y="5580"/>
                  </a:cubicBezTo>
                  <a:cubicBezTo>
                    <a:pt x="5019" y="5580"/>
                    <a:pt x="5091" y="5541"/>
                    <a:pt x="5127" y="5473"/>
                  </a:cubicBezTo>
                  <a:cubicBezTo>
                    <a:pt x="5474" y="4844"/>
                    <a:pt x="6101" y="4334"/>
                    <a:pt x="6889" y="4042"/>
                  </a:cubicBezTo>
                  <a:cubicBezTo>
                    <a:pt x="7003" y="3999"/>
                    <a:pt x="7056" y="3868"/>
                    <a:pt x="7007" y="3757"/>
                  </a:cubicBezTo>
                  <a:cubicBezTo>
                    <a:pt x="6736" y="3143"/>
                    <a:pt x="6744" y="2467"/>
                    <a:pt x="7032" y="1853"/>
                  </a:cubicBezTo>
                  <a:cubicBezTo>
                    <a:pt x="7084" y="1743"/>
                    <a:pt x="7027" y="1609"/>
                    <a:pt x="6911" y="1567"/>
                  </a:cubicBezTo>
                  <a:cubicBezTo>
                    <a:pt x="6107" y="1275"/>
                    <a:pt x="5465" y="754"/>
                    <a:pt x="5118" y="108"/>
                  </a:cubicBezTo>
                  <a:cubicBezTo>
                    <a:pt x="5082" y="39"/>
                    <a:pt x="5011" y="0"/>
                    <a:pt x="49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1310678" y="391697"/>
              <a:ext cx="79867" cy="149573"/>
            </a:xfrm>
            <a:custGeom>
              <a:avLst/>
              <a:gdLst/>
              <a:ahLst/>
              <a:cxnLst/>
              <a:rect l="l" t="t" r="r" b="b"/>
              <a:pathLst>
                <a:path w="2979" h="5579" extrusionOk="0">
                  <a:moveTo>
                    <a:pt x="827" y="1"/>
                  </a:moveTo>
                  <a:cubicBezTo>
                    <a:pt x="804" y="1"/>
                    <a:pt x="782" y="4"/>
                    <a:pt x="759" y="11"/>
                  </a:cubicBezTo>
                  <a:cubicBezTo>
                    <a:pt x="514" y="90"/>
                    <a:pt x="261" y="148"/>
                    <a:pt x="1" y="183"/>
                  </a:cubicBezTo>
                  <a:cubicBezTo>
                    <a:pt x="356" y="793"/>
                    <a:pt x="979" y="1286"/>
                    <a:pt x="1751" y="1568"/>
                  </a:cubicBezTo>
                  <a:cubicBezTo>
                    <a:pt x="1867" y="1609"/>
                    <a:pt x="1925" y="1743"/>
                    <a:pt x="1872" y="1854"/>
                  </a:cubicBezTo>
                  <a:cubicBezTo>
                    <a:pt x="1583" y="2467"/>
                    <a:pt x="1575" y="3142"/>
                    <a:pt x="1846" y="3757"/>
                  </a:cubicBezTo>
                  <a:cubicBezTo>
                    <a:pt x="1896" y="3868"/>
                    <a:pt x="1843" y="4000"/>
                    <a:pt x="1729" y="4041"/>
                  </a:cubicBezTo>
                  <a:cubicBezTo>
                    <a:pt x="969" y="4324"/>
                    <a:pt x="356" y="4809"/>
                    <a:pt x="2" y="5409"/>
                  </a:cubicBezTo>
                  <a:cubicBezTo>
                    <a:pt x="264" y="5440"/>
                    <a:pt x="522" y="5494"/>
                    <a:pt x="770" y="5569"/>
                  </a:cubicBezTo>
                  <a:cubicBezTo>
                    <a:pt x="792" y="5576"/>
                    <a:pt x="814" y="5579"/>
                    <a:pt x="835" y="5579"/>
                  </a:cubicBezTo>
                  <a:cubicBezTo>
                    <a:pt x="910" y="5579"/>
                    <a:pt x="979" y="5540"/>
                    <a:pt x="1017" y="5471"/>
                  </a:cubicBezTo>
                  <a:cubicBezTo>
                    <a:pt x="1363" y="4842"/>
                    <a:pt x="1994" y="4332"/>
                    <a:pt x="2778" y="4040"/>
                  </a:cubicBezTo>
                  <a:cubicBezTo>
                    <a:pt x="2892" y="3996"/>
                    <a:pt x="2945" y="3866"/>
                    <a:pt x="2897" y="3755"/>
                  </a:cubicBezTo>
                  <a:cubicBezTo>
                    <a:pt x="2626" y="3138"/>
                    <a:pt x="2634" y="2462"/>
                    <a:pt x="2921" y="1851"/>
                  </a:cubicBezTo>
                  <a:cubicBezTo>
                    <a:pt x="2978" y="1741"/>
                    <a:pt x="2920" y="1609"/>
                    <a:pt x="2804" y="1568"/>
                  </a:cubicBezTo>
                  <a:cubicBezTo>
                    <a:pt x="2000" y="1273"/>
                    <a:pt x="1357" y="752"/>
                    <a:pt x="1009" y="109"/>
                  </a:cubicBezTo>
                  <a:cubicBezTo>
                    <a:pt x="972" y="40"/>
                    <a:pt x="901" y="1"/>
                    <a:pt x="827" y="1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0"/>
            <p:cNvSpPr/>
            <p:nvPr/>
          </p:nvSpPr>
          <p:spPr>
            <a:xfrm>
              <a:off x="1439553" y="606311"/>
              <a:ext cx="229654" cy="181611"/>
            </a:xfrm>
            <a:custGeom>
              <a:avLst/>
              <a:gdLst/>
              <a:ahLst/>
              <a:cxnLst/>
              <a:rect l="l" t="t" r="r" b="b"/>
              <a:pathLst>
                <a:path w="8566" h="6774" extrusionOk="0">
                  <a:moveTo>
                    <a:pt x="5965" y="0"/>
                  </a:moveTo>
                  <a:cubicBezTo>
                    <a:pt x="5938" y="0"/>
                    <a:pt x="5911" y="4"/>
                    <a:pt x="5884" y="13"/>
                  </a:cubicBezTo>
                  <a:cubicBezTo>
                    <a:pt x="5358" y="184"/>
                    <a:pt x="4797" y="270"/>
                    <a:pt x="4236" y="270"/>
                  </a:cubicBezTo>
                  <a:cubicBezTo>
                    <a:pt x="3702" y="270"/>
                    <a:pt x="3168" y="192"/>
                    <a:pt x="2663" y="37"/>
                  </a:cubicBezTo>
                  <a:cubicBezTo>
                    <a:pt x="2637" y="29"/>
                    <a:pt x="2610" y="25"/>
                    <a:pt x="2584" y="25"/>
                  </a:cubicBezTo>
                  <a:cubicBezTo>
                    <a:pt x="2495" y="25"/>
                    <a:pt x="2410" y="71"/>
                    <a:pt x="2365" y="153"/>
                  </a:cubicBezTo>
                  <a:cubicBezTo>
                    <a:pt x="1948" y="916"/>
                    <a:pt x="1185" y="1532"/>
                    <a:pt x="235" y="1884"/>
                  </a:cubicBezTo>
                  <a:cubicBezTo>
                    <a:pt x="95" y="1937"/>
                    <a:pt x="32" y="2093"/>
                    <a:pt x="92" y="2229"/>
                  </a:cubicBezTo>
                  <a:cubicBezTo>
                    <a:pt x="420" y="2974"/>
                    <a:pt x="413" y="3790"/>
                    <a:pt x="63" y="4532"/>
                  </a:cubicBezTo>
                  <a:cubicBezTo>
                    <a:pt x="0" y="4667"/>
                    <a:pt x="71" y="4827"/>
                    <a:pt x="211" y="4878"/>
                  </a:cubicBezTo>
                  <a:cubicBezTo>
                    <a:pt x="1182" y="5233"/>
                    <a:pt x="1959" y="5864"/>
                    <a:pt x="2378" y="6642"/>
                  </a:cubicBezTo>
                  <a:cubicBezTo>
                    <a:pt x="2424" y="6726"/>
                    <a:pt x="2511" y="6774"/>
                    <a:pt x="2601" y="6774"/>
                  </a:cubicBezTo>
                  <a:cubicBezTo>
                    <a:pt x="2628" y="6774"/>
                    <a:pt x="2655" y="6770"/>
                    <a:pt x="2681" y="6761"/>
                  </a:cubicBezTo>
                  <a:cubicBezTo>
                    <a:pt x="3207" y="6590"/>
                    <a:pt x="3768" y="6505"/>
                    <a:pt x="4329" y="6505"/>
                  </a:cubicBezTo>
                  <a:cubicBezTo>
                    <a:pt x="4863" y="6505"/>
                    <a:pt x="5398" y="6582"/>
                    <a:pt x="5902" y="6737"/>
                  </a:cubicBezTo>
                  <a:cubicBezTo>
                    <a:pt x="5928" y="6745"/>
                    <a:pt x="5954" y="6749"/>
                    <a:pt x="5979" y="6749"/>
                  </a:cubicBezTo>
                  <a:cubicBezTo>
                    <a:pt x="6069" y="6749"/>
                    <a:pt x="6155" y="6702"/>
                    <a:pt x="6200" y="6620"/>
                  </a:cubicBezTo>
                  <a:cubicBezTo>
                    <a:pt x="6617" y="5858"/>
                    <a:pt x="7379" y="5241"/>
                    <a:pt x="8330" y="4889"/>
                  </a:cubicBezTo>
                  <a:cubicBezTo>
                    <a:pt x="8469" y="4836"/>
                    <a:pt x="8532" y="4681"/>
                    <a:pt x="8472" y="4545"/>
                  </a:cubicBezTo>
                  <a:cubicBezTo>
                    <a:pt x="8145" y="3800"/>
                    <a:pt x="8153" y="2983"/>
                    <a:pt x="8500" y="2242"/>
                  </a:cubicBezTo>
                  <a:cubicBezTo>
                    <a:pt x="8565" y="2107"/>
                    <a:pt x="8493" y="1946"/>
                    <a:pt x="8354" y="1896"/>
                  </a:cubicBezTo>
                  <a:cubicBezTo>
                    <a:pt x="7384" y="1539"/>
                    <a:pt x="6607" y="910"/>
                    <a:pt x="6187" y="130"/>
                  </a:cubicBezTo>
                  <a:cubicBezTo>
                    <a:pt x="6142" y="47"/>
                    <a:pt x="6055" y="0"/>
                    <a:pt x="5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1578161" y="606230"/>
              <a:ext cx="91074" cy="180994"/>
            </a:xfrm>
            <a:custGeom>
              <a:avLst/>
              <a:gdLst/>
              <a:ahLst/>
              <a:cxnLst/>
              <a:rect l="l" t="t" r="r" b="b"/>
              <a:pathLst>
                <a:path w="3397" h="6751" extrusionOk="0">
                  <a:moveTo>
                    <a:pt x="796" y="0"/>
                  </a:moveTo>
                  <a:cubicBezTo>
                    <a:pt x="769" y="0"/>
                    <a:pt x="742" y="5"/>
                    <a:pt x="716" y="13"/>
                  </a:cubicBezTo>
                  <a:cubicBezTo>
                    <a:pt x="482" y="88"/>
                    <a:pt x="243" y="147"/>
                    <a:pt x="1" y="191"/>
                  </a:cubicBezTo>
                  <a:cubicBezTo>
                    <a:pt x="425" y="943"/>
                    <a:pt x="1188" y="1551"/>
                    <a:pt x="2137" y="1898"/>
                  </a:cubicBezTo>
                  <a:cubicBezTo>
                    <a:pt x="2275" y="1947"/>
                    <a:pt x="2348" y="2108"/>
                    <a:pt x="2283" y="2244"/>
                  </a:cubicBezTo>
                  <a:cubicBezTo>
                    <a:pt x="1935" y="2984"/>
                    <a:pt x="1928" y="3802"/>
                    <a:pt x="2254" y="4547"/>
                  </a:cubicBezTo>
                  <a:cubicBezTo>
                    <a:pt x="2314" y="4682"/>
                    <a:pt x="2251" y="4837"/>
                    <a:pt x="2111" y="4890"/>
                  </a:cubicBezTo>
                  <a:cubicBezTo>
                    <a:pt x="1182" y="5235"/>
                    <a:pt x="433" y="5834"/>
                    <a:pt x="8" y="6573"/>
                  </a:cubicBezTo>
                  <a:cubicBezTo>
                    <a:pt x="255" y="6612"/>
                    <a:pt x="498" y="6666"/>
                    <a:pt x="732" y="6739"/>
                  </a:cubicBezTo>
                  <a:cubicBezTo>
                    <a:pt x="758" y="6747"/>
                    <a:pt x="784" y="6751"/>
                    <a:pt x="810" y="6751"/>
                  </a:cubicBezTo>
                  <a:cubicBezTo>
                    <a:pt x="900" y="6751"/>
                    <a:pt x="986" y="6703"/>
                    <a:pt x="1030" y="6621"/>
                  </a:cubicBezTo>
                  <a:cubicBezTo>
                    <a:pt x="1449" y="5860"/>
                    <a:pt x="2209" y="5242"/>
                    <a:pt x="3160" y="4890"/>
                  </a:cubicBezTo>
                  <a:cubicBezTo>
                    <a:pt x="3299" y="4841"/>
                    <a:pt x="3364" y="4682"/>
                    <a:pt x="3303" y="4547"/>
                  </a:cubicBezTo>
                  <a:cubicBezTo>
                    <a:pt x="2975" y="3802"/>
                    <a:pt x="2984" y="2984"/>
                    <a:pt x="3330" y="2244"/>
                  </a:cubicBezTo>
                  <a:cubicBezTo>
                    <a:pt x="3397" y="2108"/>
                    <a:pt x="3327" y="1947"/>
                    <a:pt x="3186" y="1898"/>
                  </a:cubicBezTo>
                  <a:cubicBezTo>
                    <a:pt x="2214" y="1544"/>
                    <a:pt x="1438" y="913"/>
                    <a:pt x="1018" y="132"/>
                  </a:cubicBezTo>
                  <a:cubicBezTo>
                    <a:pt x="973" y="48"/>
                    <a:pt x="886" y="0"/>
                    <a:pt x="796" y="0"/>
                  </a:cubicBezTo>
                  <a:close/>
                </a:path>
              </a:pathLst>
            </a:custGeom>
            <a:solidFill>
              <a:srgbClr val="1B203A">
                <a:alpha val="35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194000" y="342340"/>
              <a:ext cx="481668" cy="480918"/>
            </a:xfrm>
            <a:custGeom>
              <a:avLst/>
              <a:gdLst/>
              <a:ahLst/>
              <a:cxnLst/>
              <a:rect l="l" t="t" r="r" b="b"/>
              <a:pathLst>
                <a:path w="17966" h="17938" extrusionOk="0">
                  <a:moveTo>
                    <a:pt x="10648" y="528"/>
                  </a:moveTo>
                  <a:lnTo>
                    <a:pt x="10648" y="1303"/>
                  </a:lnTo>
                  <a:cubicBezTo>
                    <a:pt x="10648" y="1351"/>
                    <a:pt x="10607" y="1392"/>
                    <a:pt x="10559" y="1392"/>
                  </a:cubicBezTo>
                  <a:lnTo>
                    <a:pt x="7190" y="1392"/>
                  </a:lnTo>
                  <a:cubicBezTo>
                    <a:pt x="7142" y="1392"/>
                    <a:pt x="7103" y="1351"/>
                    <a:pt x="7103" y="1303"/>
                  </a:cubicBezTo>
                  <a:lnTo>
                    <a:pt x="7103" y="528"/>
                  </a:lnTo>
                  <a:close/>
                  <a:moveTo>
                    <a:pt x="8400" y="3853"/>
                  </a:moveTo>
                  <a:cubicBezTo>
                    <a:pt x="8256" y="3853"/>
                    <a:pt x="8137" y="3969"/>
                    <a:pt x="8137" y="4116"/>
                  </a:cubicBezTo>
                  <a:cubicBezTo>
                    <a:pt x="8137" y="4261"/>
                    <a:pt x="8253" y="4380"/>
                    <a:pt x="8400" y="4380"/>
                  </a:cubicBezTo>
                  <a:lnTo>
                    <a:pt x="12800" y="4380"/>
                  </a:lnTo>
                  <a:cubicBezTo>
                    <a:pt x="12946" y="4380"/>
                    <a:pt x="13064" y="4261"/>
                    <a:pt x="13064" y="4116"/>
                  </a:cubicBezTo>
                  <a:cubicBezTo>
                    <a:pt x="13064" y="3970"/>
                    <a:pt x="12946" y="3853"/>
                    <a:pt x="12800" y="3853"/>
                  </a:cubicBezTo>
                  <a:close/>
                  <a:moveTo>
                    <a:pt x="3695" y="4147"/>
                  </a:moveTo>
                  <a:cubicBezTo>
                    <a:pt x="3967" y="4147"/>
                    <a:pt x="4190" y="4368"/>
                    <a:pt x="4190" y="4640"/>
                  </a:cubicBezTo>
                  <a:cubicBezTo>
                    <a:pt x="4190" y="4914"/>
                    <a:pt x="3967" y="5135"/>
                    <a:pt x="3695" y="5135"/>
                  </a:cubicBezTo>
                  <a:cubicBezTo>
                    <a:pt x="3421" y="5135"/>
                    <a:pt x="3200" y="4914"/>
                    <a:pt x="3200" y="4640"/>
                  </a:cubicBezTo>
                  <a:cubicBezTo>
                    <a:pt x="3200" y="4368"/>
                    <a:pt x="3421" y="4147"/>
                    <a:pt x="3695" y="4147"/>
                  </a:cubicBezTo>
                  <a:close/>
                  <a:moveTo>
                    <a:pt x="8402" y="4902"/>
                  </a:moveTo>
                  <a:cubicBezTo>
                    <a:pt x="8257" y="4902"/>
                    <a:pt x="8139" y="5020"/>
                    <a:pt x="8139" y="5166"/>
                  </a:cubicBezTo>
                  <a:cubicBezTo>
                    <a:pt x="8139" y="5310"/>
                    <a:pt x="8256" y="5429"/>
                    <a:pt x="8402" y="5429"/>
                  </a:cubicBezTo>
                  <a:lnTo>
                    <a:pt x="12275" y="5429"/>
                  </a:lnTo>
                  <a:cubicBezTo>
                    <a:pt x="12421" y="5429"/>
                    <a:pt x="12539" y="5313"/>
                    <a:pt x="12539" y="5166"/>
                  </a:cubicBezTo>
                  <a:cubicBezTo>
                    <a:pt x="12539" y="5021"/>
                    <a:pt x="12421" y="4902"/>
                    <a:pt x="12275" y="4902"/>
                  </a:cubicBezTo>
                  <a:close/>
                  <a:moveTo>
                    <a:pt x="3695" y="3621"/>
                  </a:moveTo>
                  <a:cubicBezTo>
                    <a:pt x="3132" y="3621"/>
                    <a:pt x="2674" y="4079"/>
                    <a:pt x="2674" y="4640"/>
                  </a:cubicBezTo>
                  <a:cubicBezTo>
                    <a:pt x="2674" y="5203"/>
                    <a:pt x="3132" y="5661"/>
                    <a:pt x="3695" y="5661"/>
                  </a:cubicBezTo>
                  <a:cubicBezTo>
                    <a:pt x="4258" y="5661"/>
                    <a:pt x="4714" y="5203"/>
                    <a:pt x="4714" y="4640"/>
                  </a:cubicBezTo>
                  <a:cubicBezTo>
                    <a:pt x="4714" y="4079"/>
                    <a:pt x="4258" y="3621"/>
                    <a:pt x="3695" y="3621"/>
                  </a:cubicBezTo>
                  <a:close/>
                  <a:moveTo>
                    <a:pt x="5342" y="3621"/>
                  </a:moveTo>
                  <a:cubicBezTo>
                    <a:pt x="5196" y="3621"/>
                    <a:pt x="5078" y="3737"/>
                    <a:pt x="5078" y="3885"/>
                  </a:cubicBezTo>
                  <a:lnTo>
                    <a:pt x="5078" y="5399"/>
                  </a:lnTo>
                  <a:cubicBezTo>
                    <a:pt x="5078" y="5527"/>
                    <a:pt x="5170" y="5637"/>
                    <a:pt x="5297" y="5659"/>
                  </a:cubicBezTo>
                  <a:cubicBezTo>
                    <a:pt x="5319" y="5661"/>
                    <a:pt x="5703" y="5661"/>
                    <a:pt x="5876" y="5661"/>
                  </a:cubicBezTo>
                  <a:cubicBezTo>
                    <a:pt x="6021" y="5661"/>
                    <a:pt x="6137" y="5542"/>
                    <a:pt x="6137" y="5397"/>
                  </a:cubicBezTo>
                  <a:cubicBezTo>
                    <a:pt x="6137" y="5253"/>
                    <a:pt x="6018" y="5135"/>
                    <a:pt x="5873" y="5135"/>
                  </a:cubicBezTo>
                  <a:lnTo>
                    <a:pt x="5872" y="5135"/>
                  </a:lnTo>
                  <a:cubicBezTo>
                    <a:pt x="5781" y="5135"/>
                    <a:pt x="5688" y="5135"/>
                    <a:pt x="5605" y="5137"/>
                  </a:cubicBezTo>
                  <a:lnTo>
                    <a:pt x="5605" y="3885"/>
                  </a:lnTo>
                  <a:cubicBezTo>
                    <a:pt x="5605" y="3740"/>
                    <a:pt x="5488" y="3621"/>
                    <a:pt x="5342" y="3621"/>
                  </a:cubicBezTo>
                  <a:close/>
                  <a:moveTo>
                    <a:pt x="1700" y="3621"/>
                  </a:moveTo>
                  <a:cubicBezTo>
                    <a:pt x="1553" y="3621"/>
                    <a:pt x="1437" y="3737"/>
                    <a:pt x="1437" y="3885"/>
                  </a:cubicBezTo>
                  <a:lnTo>
                    <a:pt x="1437" y="5399"/>
                  </a:lnTo>
                  <a:cubicBezTo>
                    <a:pt x="1437" y="5527"/>
                    <a:pt x="1529" y="5637"/>
                    <a:pt x="1655" y="5659"/>
                  </a:cubicBezTo>
                  <a:cubicBezTo>
                    <a:pt x="1669" y="5662"/>
                    <a:pt x="1878" y="5663"/>
                    <a:pt x="2057" y="5663"/>
                  </a:cubicBezTo>
                  <a:cubicBezTo>
                    <a:pt x="2122" y="5663"/>
                    <a:pt x="2184" y="5663"/>
                    <a:pt x="2230" y="5662"/>
                  </a:cubicBezTo>
                  <a:cubicBezTo>
                    <a:pt x="2376" y="5662"/>
                    <a:pt x="2492" y="5543"/>
                    <a:pt x="2492" y="5399"/>
                  </a:cubicBezTo>
                  <a:cubicBezTo>
                    <a:pt x="2492" y="5253"/>
                    <a:pt x="2376" y="5135"/>
                    <a:pt x="2230" y="5135"/>
                  </a:cubicBezTo>
                  <a:cubicBezTo>
                    <a:pt x="2140" y="5135"/>
                    <a:pt x="2047" y="5135"/>
                    <a:pt x="1964" y="5137"/>
                  </a:cubicBezTo>
                  <a:lnTo>
                    <a:pt x="1964" y="3885"/>
                  </a:lnTo>
                  <a:cubicBezTo>
                    <a:pt x="1964" y="3740"/>
                    <a:pt x="1846" y="3621"/>
                    <a:pt x="1700" y="3621"/>
                  </a:cubicBezTo>
                  <a:close/>
                  <a:moveTo>
                    <a:pt x="5152" y="2114"/>
                  </a:moveTo>
                  <a:cubicBezTo>
                    <a:pt x="5527" y="2784"/>
                    <a:pt x="6186" y="3322"/>
                    <a:pt x="7014" y="3636"/>
                  </a:cubicBezTo>
                  <a:cubicBezTo>
                    <a:pt x="6725" y="4286"/>
                    <a:pt x="6719" y="5000"/>
                    <a:pt x="6992" y="5656"/>
                  </a:cubicBezTo>
                  <a:cubicBezTo>
                    <a:pt x="6182" y="5968"/>
                    <a:pt x="5537" y="6496"/>
                    <a:pt x="5164" y="7150"/>
                  </a:cubicBezTo>
                  <a:cubicBezTo>
                    <a:pt x="4731" y="7020"/>
                    <a:pt x="4278" y="6955"/>
                    <a:pt x="3826" y="6955"/>
                  </a:cubicBezTo>
                  <a:cubicBezTo>
                    <a:pt x="3350" y="6955"/>
                    <a:pt x="2874" y="7026"/>
                    <a:pt x="2421" y="7169"/>
                  </a:cubicBezTo>
                  <a:cubicBezTo>
                    <a:pt x="2047" y="6499"/>
                    <a:pt x="1387" y="5962"/>
                    <a:pt x="559" y="5647"/>
                  </a:cubicBezTo>
                  <a:cubicBezTo>
                    <a:pt x="848" y="4995"/>
                    <a:pt x="856" y="4283"/>
                    <a:pt x="582" y="3627"/>
                  </a:cubicBezTo>
                  <a:cubicBezTo>
                    <a:pt x="1392" y="3316"/>
                    <a:pt x="2038" y="2787"/>
                    <a:pt x="2409" y="2134"/>
                  </a:cubicBezTo>
                  <a:cubicBezTo>
                    <a:pt x="2843" y="2264"/>
                    <a:pt x="3296" y="2329"/>
                    <a:pt x="3749" y="2329"/>
                  </a:cubicBezTo>
                  <a:cubicBezTo>
                    <a:pt x="4225" y="2329"/>
                    <a:pt x="4700" y="2257"/>
                    <a:pt x="5152" y="2114"/>
                  </a:cubicBezTo>
                  <a:close/>
                  <a:moveTo>
                    <a:pt x="4946" y="8408"/>
                  </a:moveTo>
                  <a:cubicBezTo>
                    <a:pt x="4801" y="8408"/>
                    <a:pt x="4682" y="8524"/>
                    <a:pt x="4682" y="8671"/>
                  </a:cubicBezTo>
                  <a:cubicBezTo>
                    <a:pt x="4682" y="8817"/>
                    <a:pt x="4800" y="8935"/>
                    <a:pt x="4946" y="8935"/>
                  </a:cubicBezTo>
                  <a:lnTo>
                    <a:pt x="12033" y="8935"/>
                  </a:lnTo>
                  <a:cubicBezTo>
                    <a:pt x="12179" y="8935"/>
                    <a:pt x="12296" y="8816"/>
                    <a:pt x="12296" y="8671"/>
                  </a:cubicBezTo>
                  <a:cubicBezTo>
                    <a:pt x="12296" y="8527"/>
                    <a:pt x="12179" y="8408"/>
                    <a:pt x="12033" y="8408"/>
                  </a:cubicBezTo>
                  <a:close/>
                  <a:moveTo>
                    <a:pt x="4946" y="9457"/>
                  </a:moveTo>
                  <a:cubicBezTo>
                    <a:pt x="4801" y="9457"/>
                    <a:pt x="4682" y="9575"/>
                    <a:pt x="4682" y="9721"/>
                  </a:cubicBezTo>
                  <a:cubicBezTo>
                    <a:pt x="4682" y="9868"/>
                    <a:pt x="4798" y="9984"/>
                    <a:pt x="4946" y="9984"/>
                  </a:cubicBezTo>
                  <a:lnTo>
                    <a:pt x="9931" y="9984"/>
                  </a:lnTo>
                  <a:cubicBezTo>
                    <a:pt x="10077" y="9984"/>
                    <a:pt x="10195" y="9867"/>
                    <a:pt x="10195" y="9721"/>
                  </a:cubicBezTo>
                  <a:cubicBezTo>
                    <a:pt x="10195" y="9576"/>
                    <a:pt x="10079" y="9457"/>
                    <a:pt x="9931" y="9457"/>
                  </a:cubicBezTo>
                  <a:close/>
                  <a:moveTo>
                    <a:pt x="4947" y="12444"/>
                  </a:moveTo>
                  <a:cubicBezTo>
                    <a:pt x="4803" y="12444"/>
                    <a:pt x="4684" y="12561"/>
                    <a:pt x="4684" y="12707"/>
                  </a:cubicBezTo>
                  <a:cubicBezTo>
                    <a:pt x="4684" y="12855"/>
                    <a:pt x="4801" y="12970"/>
                    <a:pt x="4947" y="12970"/>
                  </a:cubicBezTo>
                  <a:lnTo>
                    <a:pt x="8295" y="12970"/>
                  </a:lnTo>
                  <a:cubicBezTo>
                    <a:pt x="8440" y="12970"/>
                    <a:pt x="8559" y="12855"/>
                    <a:pt x="8559" y="12707"/>
                  </a:cubicBezTo>
                  <a:cubicBezTo>
                    <a:pt x="8559" y="12561"/>
                    <a:pt x="8440" y="12444"/>
                    <a:pt x="8295" y="12444"/>
                  </a:cubicBezTo>
                  <a:close/>
                  <a:moveTo>
                    <a:pt x="13443" y="12779"/>
                  </a:moveTo>
                  <a:cubicBezTo>
                    <a:pt x="13693" y="12779"/>
                    <a:pt x="13896" y="12983"/>
                    <a:pt x="13896" y="13232"/>
                  </a:cubicBezTo>
                  <a:cubicBezTo>
                    <a:pt x="13896" y="13482"/>
                    <a:pt x="13692" y="13686"/>
                    <a:pt x="13443" y="13686"/>
                  </a:cubicBezTo>
                  <a:cubicBezTo>
                    <a:pt x="13193" y="13686"/>
                    <a:pt x="12990" y="13482"/>
                    <a:pt x="12990" y="13232"/>
                  </a:cubicBezTo>
                  <a:cubicBezTo>
                    <a:pt x="12990" y="12983"/>
                    <a:pt x="13193" y="12779"/>
                    <a:pt x="13443" y="12779"/>
                  </a:cubicBezTo>
                  <a:close/>
                  <a:moveTo>
                    <a:pt x="5473" y="13496"/>
                  </a:moveTo>
                  <a:cubicBezTo>
                    <a:pt x="5328" y="13496"/>
                    <a:pt x="5209" y="13612"/>
                    <a:pt x="5209" y="13759"/>
                  </a:cubicBezTo>
                  <a:cubicBezTo>
                    <a:pt x="5209" y="13904"/>
                    <a:pt x="5325" y="14023"/>
                    <a:pt x="5473" y="14023"/>
                  </a:cubicBezTo>
                  <a:lnTo>
                    <a:pt x="8295" y="14023"/>
                  </a:lnTo>
                  <a:cubicBezTo>
                    <a:pt x="8440" y="14023"/>
                    <a:pt x="8559" y="13905"/>
                    <a:pt x="8559" y="13759"/>
                  </a:cubicBezTo>
                  <a:cubicBezTo>
                    <a:pt x="8557" y="13612"/>
                    <a:pt x="8440" y="13496"/>
                    <a:pt x="8295" y="13496"/>
                  </a:cubicBezTo>
                  <a:close/>
                  <a:moveTo>
                    <a:pt x="13443" y="12254"/>
                  </a:moveTo>
                  <a:cubicBezTo>
                    <a:pt x="12903" y="12254"/>
                    <a:pt x="12465" y="12692"/>
                    <a:pt x="12465" y="13232"/>
                  </a:cubicBezTo>
                  <a:cubicBezTo>
                    <a:pt x="12465" y="13773"/>
                    <a:pt x="12903" y="14211"/>
                    <a:pt x="13443" y="14211"/>
                  </a:cubicBezTo>
                  <a:cubicBezTo>
                    <a:pt x="13984" y="14211"/>
                    <a:pt x="14422" y="13773"/>
                    <a:pt x="14422" y="13232"/>
                  </a:cubicBezTo>
                  <a:cubicBezTo>
                    <a:pt x="14422" y="12692"/>
                    <a:pt x="13982" y="12254"/>
                    <a:pt x="13443" y="12254"/>
                  </a:cubicBezTo>
                  <a:close/>
                  <a:moveTo>
                    <a:pt x="11166" y="12255"/>
                  </a:moveTo>
                  <a:cubicBezTo>
                    <a:pt x="11140" y="12255"/>
                    <a:pt x="11114" y="12259"/>
                    <a:pt x="11087" y="12268"/>
                  </a:cubicBezTo>
                  <a:cubicBezTo>
                    <a:pt x="10996" y="12295"/>
                    <a:pt x="10931" y="12368"/>
                    <a:pt x="10910" y="12457"/>
                  </a:cubicBezTo>
                  <a:lnTo>
                    <a:pt x="10749" y="12978"/>
                  </a:lnTo>
                  <a:lnTo>
                    <a:pt x="10646" y="12468"/>
                  </a:lnTo>
                  <a:cubicBezTo>
                    <a:pt x="10623" y="12342"/>
                    <a:pt x="10513" y="12256"/>
                    <a:pt x="10390" y="12256"/>
                  </a:cubicBezTo>
                  <a:cubicBezTo>
                    <a:pt x="10373" y="12256"/>
                    <a:pt x="10355" y="12258"/>
                    <a:pt x="10338" y="12262"/>
                  </a:cubicBezTo>
                  <a:cubicBezTo>
                    <a:pt x="10195" y="12290"/>
                    <a:pt x="10103" y="12427"/>
                    <a:pt x="10132" y="12570"/>
                  </a:cubicBezTo>
                  <a:lnTo>
                    <a:pt x="10410" y="13979"/>
                  </a:lnTo>
                  <a:cubicBezTo>
                    <a:pt x="10436" y="14115"/>
                    <a:pt x="10561" y="14212"/>
                    <a:pt x="10698" y="14212"/>
                  </a:cubicBezTo>
                  <a:lnTo>
                    <a:pt x="10699" y="14212"/>
                  </a:lnTo>
                  <a:cubicBezTo>
                    <a:pt x="10827" y="14212"/>
                    <a:pt x="10940" y="14128"/>
                    <a:pt x="10981" y="14006"/>
                  </a:cubicBezTo>
                  <a:lnTo>
                    <a:pt x="11164" y="13412"/>
                  </a:lnTo>
                  <a:lnTo>
                    <a:pt x="11346" y="14006"/>
                  </a:lnTo>
                  <a:cubicBezTo>
                    <a:pt x="11384" y="14128"/>
                    <a:pt x="11500" y="14212"/>
                    <a:pt x="11629" y="14212"/>
                  </a:cubicBezTo>
                  <a:lnTo>
                    <a:pt x="11631" y="14212"/>
                  </a:lnTo>
                  <a:cubicBezTo>
                    <a:pt x="11768" y="14212"/>
                    <a:pt x="11891" y="14115"/>
                    <a:pt x="11917" y="13979"/>
                  </a:cubicBezTo>
                  <a:lnTo>
                    <a:pt x="12197" y="12573"/>
                  </a:lnTo>
                  <a:cubicBezTo>
                    <a:pt x="12227" y="12429"/>
                    <a:pt x="12135" y="12290"/>
                    <a:pt x="11992" y="12262"/>
                  </a:cubicBezTo>
                  <a:cubicBezTo>
                    <a:pt x="11974" y="12258"/>
                    <a:pt x="11957" y="12256"/>
                    <a:pt x="11940" y="12256"/>
                  </a:cubicBezTo>
                  <a:cubicBezTo>
                    <a:pt x="11817" y="12256"/>
                    <a:pt x="11709" y="12342"/>
                    <a:pt x="11684" y="12468"/>
                  </a:cubicBezTo>
                  <a:lnTo>
                    <a:pt x="11583" y="12977"/>
                  </a:lnTo>
                  <a:lnTo>
                    <a:pt x="11417" y="12441"/>
                  </a:lnTo>
                  <a:cubicBezTo>
                    <a:pt x="11382" y="12327"/>
                    <a:pt x="11278" y="12255"/>
                    <a:pt x="11166" y="12255"/>
                  </a:cubicBezTo>
                  <a:close/>
                  <a:moveTo>
                    <a:pt x="15720" y="12255"/>
                  </a:moveTo>
                  <a:cubicBezTo>
                    <a:pt x="15694" y="12255"/>
                    <a:pt x="15667" y="12259"/>
                    <a:pt x="15641" y="12268"/>
                  </a:cubicBezTo>
                  <a:cubicBezTo>
                    <a:pt x="15549" y="12295"/>
                    <a:pt x="15484" y="12368"/>
                    <a:pt x="15463" y="12457"/>
                  </a:cubicBezTo>
                  <a:lnTo>
                    <a:pt x="15302" y="12978"/>
                  </a:lnTo>
                  <a:lnTo>
                    <a:pt x="15200" y="12468"/>
                  </a:lnTo>
                  <a:cubicBezTo>
                    <a:pt x="15176" y="12342"/>
                    <a:pt x="15067" y="12256"/>
                    <a:pt x="14944" y="12256"/>
                  </a:cubicBezTo>
                  <a:cubicBezTo>
                    <a:pt x="14926" y="12256"/>
                    <a:pt x="14909" y="12258"/>
                    <a:pt x="14891" y="12262"/>
                  </a:cubicBezTo>
                  <a:cubicBezTo>
                    <a:pt x="14748" y="12290"/>
                    <a:pt x="14656" y="12427"/>
                    <a:pt x="14685" y="12570"/>
                  </a:cubicBezTo>
                  <a:lnTo>
                    <a:pt x="14964" y="13979"/>
                  </a:lnTo>
                  <a:cubicBezTo>
                    <a:pt x="14989" y="14115"/>
                    <a:pt x="15114" y="14212"/>
                    <a:pt x="15251" y="14212"/>
                  </a:cubicBezTo>
                  <a:lnTo>
                    <a:pt x="15253" y="14212"/>
                  </a:lnTo>
                  <a:cubicBezTo>
                    <a:pt x="15382" y="14212"/>
                    <a:pt x="15495" y="14128"/>
                    <a:pt x="15534" y="14006"/>
                  </a:cubicBezTo>
                  <a:lnTo>
                    <a:pt x="15718" y="13412"/>
                  </a:lnTo>
                  <a:lnTo>
                    <a:pt x="15900" y="14006"/>
                  </a:lnTo>
                  <a:cubicBezTo>
                    <a:pt x="15937" y="14128"/>
                    <a:pt x="16053" y="14212"/>
                    <a:pt x="16183" y="14212"/>
                  </a:cubicBezTo>
                  <a:lnTo>
                    <a:pt x="16184" y="14212"/>
                  </a:lnTo>
                  <a:cubicBezTo>
                    <a:pt x="16323" y="14212"/>
                    <a:pt x="16445" y="14115"/>
                    <a:pt x="16470" y="13979"/>
                  </a:cubicBezTo>
                  <a:lnTo>
                    <a:pt x="16750" y="12573"/>
                  </a:lnTo>
                  <a:cubicBezTo>
                    <a:pt x="16779" y="12429"/>
                    <a:pt x="16687" y="12290"/>
                    <a:pt x="16546" y="12262"/>
                  </a:cubicBezTo>
                  <a:cubicBezTo>
                    <a:pt x="16528" y="12258"/>
                    <a:pt x="16510" y="12256"/>
                    <a:pt x="16493" y="12256"/>
                  </a:cubicBezTo>
                  <a:cubicBezTo>
                    <a:pt x="16370" y="12256"/>
                    <a:pt x="16262" y="12342"/>
                    <a:pt x="16237" y="12468"/>
                  </a:cubicBezTo>
                  <a:lnTo>
                    <a:pt x="16136" y="12977"/>
                  </a:lnTo>
                  <a:lnTo>
                    <a:pt x="15971" y="12441"/>
                  </a:lnTo>
                  <a:cubicBezTo>
                    <a:pt x="15935" y="12327"/>
                    <a:pt x="15832" y="12255"/>
                    <a:pt x="15720" y="12255"/>
                  </a:cubicBezTo>
                  <a:close/>
                  <a:moveTo>
                    <a:pt x="15120" y="10110"/>
                  </a:moveTo>
                  <a:cubicBezTo>
                    <a:pt x="15572" y="10944"/>
                    <a:pt x="16388" y="11610"/>
                    <a:pt x="17419" y="11985"/>
                  </a:cubicBezTo>
                  <a:cubicBezTo>
                    <a:pt x="17047" y="12788"/>
                    <a:pt x="17035" y="13678"/>
                    <a:pt x="17392" y="14491"/>
                  </a:cubicBezTo>
                  <a:cubicBezTo>
                    <a:pt x="16385" y="14866"/>
                    <a:pt x="15582" y="15519"/>
                    <a:pt x="15135" y="16329"/>
                  </a:cubicBezTo>
                  <a:cubicBezTo>
                    <a:pt x="14604" y="16166"/>
                    <a:pt x="14048" y="16085"/>
                    <a:pt x="13492" y="16085"/>
                  </a:cubicBezTo>
                  <a:cubicBezTo>
                    <a:pt x="12906" y="16085"/>
                    <a:pt x="12320" y="16175"/>
                    <a:pt x="11765" y="16356"/>
                  </a:cubicBezTo>
                  <a:cubicBezTo>
                    <a:pt x="11313" y="15522"/>
                    <a:pt x="10496" y="14857"/>
                    <a:pt x="9466" y="14482"/>
                  </a:cubicBezTo>
                  <a:cubicBezTo>
                    <a:pt x="9840" y="13676"/>
                    <a:pt x="9850" y="12788"/>
                    <a:pt x="9493" y="11975"/>
                  </a:cubicBezTo>
                  <a:cubicBezTo>
                    <a:pt x="10500" y="11601"/>
                    <a:pt x="11303" y="10947"/>
                    <a:pt x="11750" y="10138"/>
                  </a:cubicBezTo>
                  <a:cubicBezTo>
                    <a:pt x="12281" y="10300"/>
                    <a:pt x="12837" y="10382"/>
                    <a:pt x="13393" y="10382"/>
                  </a:cubicBezTo>
                  <a:cubicBezTo>
                    <a:pt x="13979" y="10382"/>
                    <a:pt x="14565" y="10291"/>
                    <a:pt x="15120" y="10110"/>
                  </a:cubicBezTo>
                  <a:close/>
                  <a:moveTo>
                    <a:pt x="4944" y="1"/>
                  </a:moveTo>
                  <a:cubicBezTo>
                    <a:pt x="4219" y="1"/>
                    <a:pt x="3630" y="590"/>
                    <a:pt x="3630" y="1314"/>
                  </a:cubicBezTo>
                  <a:lnTo>
                    <a:pt x="3630" y="1797"/>
                  </a:lnTo>
                  <a:cubicBezTo>
                    <a:pt x="3252" y="1788"/>
                    <a:pt x="2876" y="1728"/>
                    <a:pt x="2522" y="1621"/>
                  </a:cubicBezTo>
                  <a:cubicBezTo>
                    <a:pt x="2476" y="1606"/>
                    <a:pt x="2429" y="1600"/>
                    <a:pt x="2383" y="1600"/>
                  </a:cubicBezTo>
                  <a:cubicBezTo>
                    <a:pt x="2213" y="1600"/>
                    <a:pt x="2051" y="1691"/>
                    <a:pt x="1968" y="1842"/>
                  </a:cubicBezTo>
                  <a:cubicBezTo>
                    <a:pt x="1652" y="2418"/>
                    <a:pt x="1077" y="2884"/>
                    <a:pt x="347" y="3155"/>
                  </a:cubicBezTo>
                  <a:cubicBezTo>
                    <a:pt x="225" y="3200"/>
                    <a:pt x="127" y="3293"/>
                    <a:pt x="76" y="3412"/>
                  </a:cubicBezTo>
                  <a:cubicBezTo>
                    <a:pt x="25" y="3532"/>
                    <a:pt x="27" y="3669"/>
                    <a:pt x="79" y="3790"/>
                  </a:cubicBezTo>
                  <a:cubicBezTo>
                    <a:pt x="320" y="4336"/>
                    <a:pt x="313" y="4935"/>
                    <a:pt x="60" y="5479"/>
                  </a:cubicBezTo>
                  <a:cubicBezTo>
                    <a:pt x="2" y="5596"/>
                    <a:pt x="1" y="5735"/>
                    <a:pt x="49" y="5857"/>
                  </a:cubicBezTo>
                  <a:cubicBezTo>
                    <a:pt x="100" y="5980"/>
                    <a:pt x="203" y="6076"/>
                    <a:pt x="328" y="6121"/>
                  </a:cubicBezTo>
                  <a:cubicBezTo>
                    <a:pt x="1076" y="6394"/>
                    <a:pt x="1663" y="6868"/>
                    <a:pt x="1980" y="7458"/>
                  </a:cubicBezTo>
                  <a:cubicBezTo>
                    <a:pt x="2063" y="7613"/>
                    <a:pt x="2224" y="7703"/>
                    <a:pt x="2396" y="7703"/>
                  </a:cubicBezTo>
                  <a:cubicBezTo>
                    <a:pt x="2446" y="7703"/>
                    <a:pt x="3260" y="7503"/>
                    <a:pt x="3632" y="7485"/>
                  </a:cubicBezTo>
                  <a:lnTo>
                    <a:pt x="3632" y="16619"/>
                  </a:lnTo>
                  <a:cubicBezTo>
                    <a:pt x="3632" y="17343"/>
                    <a:pt x="4222" y="17932"/>
                    <a:pt x="4946" y="17932"/>
                  </a:cubicBezTo>
                  <a:lnTo>
                    <a:pt x="6862" y="17932"/>
                  </a:lnTo>
                  <a:cubicBezTo>
                    <a:pt x="7007" y="17932"/>
                    <a:pt x="7125" y="17816"/>
                    <a:pt x="7125" y="17668"/>
                  </a:cubicBezTo>
                  <a:cubicBezTo>
                    <a:pt x="7125" y="17522"/>
                    <a:pt x="7007" y="17408"/>
                    <a:pt x="6862" y="17408"/>
                  </a:cubicBezTo>
                  <a:lnTo>
                    <a:pt x="4946" y="17408"/>
                  </a:lnTo>
                  <a:cubicBezTo>
                    <a:pt x="4511" y="17408"/>
                    <a:pt x="4157" y="17054"/>
                    <a:pt x="4157" y="16619"/>
                  </a:cubicBezTo>
                  <a:lnTo>
                    <a:pt x="4157" y="7496"/>
                  </a:lnTo>
                  <a:cubicBezTo>
                    <a:pt x="4463" y="7518"/>
                    <a:pt x="4764" y="7574"/>
                    <a:pt x="5050" y="7661"/>
                  </a:cubicBezTo>
                  <a:cubicBezTo>
                    <a:pt x="5095" y="7675"/>
                    <a:pt x="5142" y="7682"/>
                    <a:pt x="5187" y="7682"/>
                  </a:cubicBezTo>
                  <a:cubicBezTo>
                    <a:pt x="5357" y="7682"/>
                    <a:pt x="5518" y="7591"/>
                    <a:pt x="5602" y="7439"/>
                  </a:cubicBezTo>
                  <a:cubicBezTo>
                    <a:pt x="5918" y="6864"/>
                    <a:pt x="6495" y="6398"/>
                    <a:pt x="7225" y="6127"/>
                  </a:cubicBezTo>
                  <a:cubicBezTo>
                    <a:pt x="7347" y="6082"/>
                    <a:pt x="7445" y="5987"/>
                    <a:pt x="7496" y="5869"/>
                  </a:cubicBezTo>
                  <a:cubicBezTo>
                    <a:pt x="7545" y="5748"/>
                    <a:pt x="7544" y="5611"/>
                    <a:pt x="7491" y="5491"/>
                  </a:cubicBezTo>
                  <a:cubicBezTo>
                    <a:pt x="7250" y="4946"/>
                    <a:pt x="7258" y="4345"/>
                    <a:pt x="7512" y="3803"/>
                  </a:cubicBezTo>
                  <a:cubicBezTo>
                    <a:pt x="7570" y="3684"/>
                    <a:pt x="7571" y="3547"/>
                    <a:pt x="7521" y="3425"/>
                  </a:cubicBezTo>
                  <a:cubicBezTo>
                    <a:pt x="7472" y="3301"/>
                    <a:pt x="7369" y="3204"/>
                    <a:pt x="7243" y="3159"/>
                  </a:cubicBezTo>
                  <a:cubicBezTo>
                    <a:pt x="6496" y="2887"/>
                    <a:pt x="5909" y="2412"/>
                    <a:pt x="5592" y="1824"/>
                  </a:cubicBezTo>
                  <a:cubicBezTo>
                    <a:pt x="5507" y="1667"/>
                    <a:pt x="5346" y="1577"/>
                    <a:pt x="5175" y="1577"/>
                  </a:cubicBezTo>
                  <a:cubicBezTo>
                    <a:pt x="5126" y="1577"/>
                    <a:pt x="5076" y="1584"/>
                    <a:pt x="5027" y="1600"/>
                  </a:cubicBezTo>
                  <a:cubicBezTo>
                    <a:pt x="4749" y="1690"/>
                    <a:pt x="4452" y="1750"/>
                    <a:pt x="4154" y="1779"/>
                  </a:cubicBezTo>
                  <a:lnTo>
                    <a:pt x="4154" y="1314"/>
                  </a:lnTo>
                  <a:cubicBezTo>
                    <a:pt x="4154" y="879"/>
                    <a:pt x="4508" y="525"/>
                    <a:pt x="4941" y="525"/>
                  </a:cubicBezTo>
                  <a:lnTo>
                    <a:pt x="6572" y="525"/>
                  </a:lnTo>
                  <a:lnTo>
                    <a:pt x="6572" y="1300"/>
                  </a:lnTo>
                  <a:cubicBezTo>
                    <a:pt x="6572" y="1639"/>
                    <a:pt x="6846" y="1914"/>
                    <a:pt x="7184" y="1914"/>
                  </a:cubicBezTo>
                  <a:lnTo>
                    <a:pt x="10553" y="1914"/>
                  </a:lnTo>
                  <a:cubicBezTo>
                    <a:pt x="10892" y="1914"/>
                    <a:pt x="11166" y="1639"/>
                    <a:pt x="11166" y="1300"/>
                  </a:cubicBezTo>
                  <a:lnTo>
                    <a:pt x="11166" y="525"/>
                  </a:lnTo>
                  <a:lnTo>
                    <a:pt x="12796" y="525"/>
                  </a:lnTo>
                  <a:cubicBezTo>
                    <a:pt x="13231" y="525"/>
                    <a:pt x="13585" y="879"/>
                    <a:pt x="13585" y="1314"/>
                  </a:cubicBezTo>
                  <a:lnTo>
                    <a:pt x="13585" y="2866"/>
                  </a:lnTo>
                  <a:cubicBezTo>
                    <a:pt x="13585" y="3012"/>
                    <a:pt x="13701" y="3129"/>
                    <a:pt x="13848" y="3129"/>
                  </a:cubicBezTo>
                  <a:cubicBezTo>
                    <a:pt x="13993" y="3129"/>
                    <a:pt x="14112" y="3013"/>
                    <a:pt x="14112" y="2866"/>
                  </a:cubicBezTo>
                  <a:lnTo>
                    <a:pt x="14112" y="1314"/>
                  </a:lnTo>
                  <a:cubicBezTo>
                    <a:pt x="14112" y="590"/>
                    <a:pt x="13521" y="1"/>
                    <a:pt x="12797" y="1"/>
                  </a:cubicBezTo>
                  <a:close/>
                  <a:moveTo>
                    <a:pt x="13854" y="3830"/>
                  </a:moveTo>
                  <a:cubicBezTo>
                    <a:pt x="13708" y="3830"/>
                    <a:pt x="13591" y="3946"/>
                    <a:pt x="13591" y="4094"/>
                  </a:cubicBezTo>
                  <a:lnTo>
                    <a:pt x="13591" y="9847"/>
                  </a:lnTo>
                  <a:cubicBezTo>
                    <a:pt x="13526" y="9849"/>
                    <a:pt x="13461" y="9851"/>
                    <a:pt x="13396" y="9851"/>
                  </a:cubicBezTo>
                  <a:cubicBezTo>
                    <a:pt x="12886" y="9851"/>
                    <a:pt x="12378" y="9777"/>
                    <a:pt x="11900" y="9633"/>
                  </a:cubicBezTo>
                  <a:cubicBezTo>
                    <a:pt x="11850" y="9618"/>
                    <a:pt x="11799" y="9610"/>
                    <a:pt x="11748" y="9610"/>
                  </a:cubicBezTo>
                  <a:cubicBezTo>
                    <a:pt x="11563" y="9610"/>
                    <a:pt x="11386" y="9709"/>
                    <a:pt x="11295" y="9876"/>
                  </a:cubicBezTo>
                  <a:cubicBezTo>
                    <a:pt x="10907" y="10583"/>
                    <a:pt x="10199" y="11155"/>
                    <a:pt x="9304" y="11486"/>
                  </a:cubicBezTo>
                  <a:cubicBezTo>
                    <a:pt x="9173" y="11534"/>
                    <a:pt x="9063" y="11638"/>
                    <a:pt x="9009" y="11768"/>
                  </a:cubicBezTo>
                  <a:cubicBezTo>
                    <a:pt x="8951" y="11900"/>
                    <a:pt x="8954" y="12051"/>
                    <a:pt x="9012" y="12182"/>
                  </a:cubicBezTo>
                  <a:cubicBezTo>
                    <a:pt x="9310" y="12858"/>
                    <a:pt x="9301" y="13600"/>
                    <a:pt x="8986" y="14270"/>
                  </a:cubicBezTo>
                  <a:cubicBezTo>
                    <a:pt x="8926" y="14399"/>
                    <a:pt x="8921" y="14550"/>
                    <a:pt x="8977" y="14684"/>
                  </a:cubicBezTo>
                  <a:cubicBezTo>
                    <a:pt x="9033" y="14819"/>
                    <a:pt x="9143" y="14924"/>
                    <a:pt x="9280" y="14974"/>
                  </a:cubicBezTo>
                  <a:cubicBezTo>
                    <a:pt x="10195" y="15310"/>
                    <a:pt x="10916" y="15892"/>
                    <a:pt x="11306" y="16618"/>
                  </a:cubicBezTo>
                  <a:cubicBezTo>
                    <a:pt x="11397" y="16786"/>
                    <a:pt x="11572" y="16886"/>
                    <a:pt x="11759" y="16886"/>
                  </a:cubicBezTo>
                  <a:cubicBezTo>
                    <a:pt x="11812" y="16886"/>
                    <a:pt x="12970" y="16619"/>
                    <a:pt x="13551" y="16619"/>
                  </a:cubicBezTo>
                  <a:cubicBezTo>
                    <a:pt x="13563" y="16619"/>
                    <a:pt x="13576" y="16619"/>
                    <a:pt x="13588" y="16619"/>
                  </a:cubicBezTo>
                  <a:lnTo>
                    <a:pt x="13588" y="16622"/>
                  </a:lnTo>
                  <a:cubicBezTo>
                    <a:pt x="13588" y="17057"/>
                    <a:pt x="13234" y="17411"/>
                    <a:pt x="12799" y="17411"/>
                  </a:cubicBezTo>
                  <a:lnTo>
                    <a:pt x="8086" y="17411"/>
                  </a:lnTo>
                  <a:cubicBezTo>
                    <a:pt x="7941" y="17411"/>
                    <a:pt x="7822" y="17528"/>
                    <a:pt x="7822" y="17675"/>
                  </a:cubicBezTo>
                  <a:cubicBezTo>
                    <a:pt x="7822" y="17822"/>
                    <a:pt x="7940" y="17938"/>
                    <a:pt x="8086" y="17938"/>
                  </a:cubicBezTo>
                  <a:lnTo>
                    <a:pt x="12799" y="17938"/>
                  </a:lnTo>
                  <a:cubicBezTo>
                    <a:pt x="13512" y="17938"/>
                    <a:pt x="14096" y="17366"/>
                    <a:pt x="14113" y="16657"/>
                  </a:cubicBezTo>
                  <a:cubicBezTo>
                    <a:pt x="14411" y="16693"/>
                    <a:pt x="14705" y="16753"/>
                    <a:pt x="14985" y="16839"/>
                  </a:cubicBezTo>
                  <a:cubicBezTo>
                    <a:pt x="15035" y="16855"/>
                    <a:pt x="15086" y="16862"/>
                    <a:pt x="15137" y="16862"/>
                  </a:cubicBezTo>
                  <a:cubicBezTo>
                    <a:pt x="15322" y="16862"/>
                    <a:pt x="15499" y="16763"/>
                    <a:pt x="15590" y="16597"/>
                  </a:cubicBezTo>
                  <a:cubicBezTo>
                    <a:pt x="15978" y="15889"/>
                    <a:pt x="16686" y="15317"/>
                    <a:pt x="17581" y="14986"/>
                  </a:cubicBezTo>
                  <a:cubicBezTo>
                    <a:pt x="17715" y="14936"/>
                    <a:pt x="17822" y="14834"/>
                    <a:pt x="17876" y="14703"/>
                  </a:cubicBezTo>
                  <a:cubicBezTo>
                    <a:pt x="17932" y="14572"/>
                    <a:pt x="17930" y="14422"/>
                    <a:pt x="17873" y="14289"/>
                  </a:cubicBezTo>
                  <a:cubicBezTo>
                    <a:pt x="17577" y="13609"/>
                    <a:pt x="17587" y="12867"/>
                    <a:pt x="17900" y="12197"/>
                  </a:cubicBezTo>
                  <a:cubicBezTo>
                    <a:pt x="17961" y="12067"/>
                    <a:pt x="17965" y="11917"/>
                    <a:pt x="17911" y="11783"/>
                  </a:cubicBezTo>
                  <a:cubicBezTo>
                    <a:pt x="17854" y="11647"/>
                    <a:pt x="17744" y="11542"/>
                    <a:pt x="17607" y="11492"/>
                  </a:cubicBezTo>
                  <a:cubicBezTo>
                    <a:pt x="16692" y="11157"/>
                    <a:pt x="15971" y="10574"/>
                    <a:pt x="15581" y="9849"/>
                  </a:cubicBezTo>
                  <a:cubicBezTo>
                    <a:pt x="15488" y="9679"/>
                    <a:pt x="15312" y="9579"/>
                    <a:pt x="15126" y="9579"/>
                  </a:cubicBezTo>
                  <a:cubicBezTo>
                    <a:pt x="15073" y="9579"/>
                    <a:pt x="15018" y="9588"/>
                    <a:pt x="14965" y="9605"/>
                  </a:cubicBezTo>
                  <a:cubicBezTo>
                    <a:pt x="14693" y="9693"/>
                    <a:pt x="14407" y="9757"/>
                    <a:pt x="14118" y="9796"/>
                  </a:cubicBezTo>
                  <a:lnTo>
                    <a:pt x="14118" y="4094"/>
                  </a:lnTo>
                  <a:cubicBezTo>
                    <a:pt x="14118" y="3948"/>
                    <a:pt x="14000" y="3830"/>
                    <a:pt x="13854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0C056B-B8E7-408A-BD15-AAA144DAB417}"/>
              </a:ext>
            </a:extLst>
          </p:cNvPr>
          <p:cNvSpPr/>
          <p:nvPr/>
        </p:nvSpPr>
        <p:spPr>
          <a:xfrm>
            <a:off x="311006" y="224850"/>
            <a:ext cx="2719676" cy="3478865"/>
          </a:xfrm>
          <a:prstGeom prst="roundRect">
            <a:avLst/>
          </a:prstGeom>
          <a:solidFill>
            <a:srgbClr val="FFFFFF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9DF5E6-B9C3-40D2-BFEA-8E6795613365}"/>
              </a:ext>
            </a:extLst>
          </p:cNvPr>
          <p:cNvSpPr/>
          <p:nvPr/>
        </p:nvSpPr>
        <p:spPr>
          <a:xfrm>
            <a:off x="7782135" y="145319"/>
            <a:ext cx="14766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Total Value</a:t>
            </a:r>
            <a:r>
              <a:rPr lang="en-IN" dirty="0">
                <a:latin typeface="Bookman Old Style" panose="02050604050505020204" pitchFamily="18" charset="0"/>
                <a:ea typeface="Gaegu"/>
              </a:rPr>
              <a:t> 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₹115000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OFFER</a:t>
            </a:r>
          </a:p>
          <a:p>
            <a:pPr algn="ctr"/>
            <a:r>
              <a:rPr lang="en" b="1" dirty="0">
                <a:solidFill>
                  <a:srgbClr val="FFFFFF"/>
                </a:solidFill>
                <a:latin typeface="Bookman Old Style" panose="02050604050505020204" pitchFamily="18" charset="0"/>
                <a:ea typeface="Gaegu"/>
                <a:sym typeface="Gaegu"/>
              </a:rPr>
              <a:t>₹7,999</a:t>
            </a:r>
          </a:p>
          <a:p>
            <a:pPr algn="ctr"/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020AB-B909-4798-BC86-4D27660D3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r="21162"/>
          <a:stretch/>
        </p:blipFill>
        <p:spPr>
          <a:xfrm>
            <a:off x="8062230" y="387375"/>
            <a:ext cx="1034411" cy="2241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EE53787-6587-43A5-A768-415828EE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56" y="1396130"/>
            <a:ext cx="603729" cy="603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022972-B004-4293-99AE-5129357D6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73" y="820623"/>
            <a:ext cx="603729" cy="6037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28129D-AFBD-400B-8AD7-2F71F7B4A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571" y="1404156"/>
            <a:ext cx="603729" cy="6037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08B75C0-D55E-4925-B902-2FCF04D658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294" y="851794"/>
            <a:ext cx="603729" cy="6037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C5AD201-B7F4-4A15-950C-C0A8636B2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86" y="834685"/>
            <a:ext cx="603729" cy="6037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AEA6901-B735-4896-BF06-3F9E1668F3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675" y="829456"/>
            <a:ext cx="603729" cy="6037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2E1AFF0-1814-45BE-8570-857BF9594F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914" y="1389507"/>
            <a:ext cx="603729" cy="6037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101996C-50BB-43D4-B798-23FD27DB53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208" y="1950952"/>
            <a:ext cx="603729" cy="6037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FC130AD-C045-41CE-AD34-CEC6BFB130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8618" y="1397783"/>
            <a:ext cx="603729" cy="6037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517EC67-C77C-48D0-94BF-74CFC3FC39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7639" y="1399210"/>
            <a:ext cx="603729" cy="6037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BCF907-F735-45AC-85C0-F7EA817188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3145" y="824227"/>
            <a:ext cx="603729" cy="6037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B806E00-8070-430D-8BEA-27D58B519E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5343" y="1396130"/>
            <a:ext cx="603729" cy="6037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43F882C-1514-46F6-A8AC-CE89543A53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9232" y="838823"/>
            <a:ext cx="603729" cy="60372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3813E6-E36B-453E-B649-A19B70A77B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8985" y="1910193"/>
            <a:ext cx="603729" cy="6037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C7F35-4FFC-4C27-B255-18B3138516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7160" y="1976695"/>
            <a:ext cx="517483" cy="51748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7C5D4D4-8A6A-40FE-8797-B3B3948B90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02552" y="1943001"/>
            <a:ext cx="517483" cy="51748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1AA50B9-715C-416E-B2C6-A56C29C4E8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58263" y="1943000"/>
            <a:ext cx="517483" cy="5174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F5755FA-6215-4005-94AC-C56912A2464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65344" y="1934036"/>
            <a:ext cx="517483" cy="5174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DE0C786-5A66-4F1C-B81B-00A3308761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8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633" y="2430879"/>
            <a:ext cx="603729" cy="6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0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" grpId="0"/>
      <p:bldP spid="32" grpId="0"/>
    </p:bldLst>
  </p:timing>
</p:sld>
</file>

<file path=ppt/theme/theme1.xml><?xml version="1.0" encoding="utf-8"?>
<a:theme xmlns:a="http://schemas.openxmlformats.org/drawingml/2006/main" name="Dark Interface Social Media by Slidesgo">
  <a:themeElements>
    <a:clrScheme name="Simple Light">
      <a:dk1>
        <a:srgbClr val="1B203A"/>
      </a:dk1>
      <a:lt1>
        <a:srgbClr val="272B4A"/>
      </a:lt1>
      <a:dk2>
        <a:srgbClr val="34394C"/>
      </a:dk2>
      <a:lt2>
        <a:srgbClr val="7A86A2"/>
      </a:lt2>
      <a:accent1>
        <a:srgbClr val="FFFFFF"/>
      </a:accent1>
      <a:accent2>
        <a:srgbClr val="65EBD2"/>
      </a:accent2>
      <a:accent3>
        <a:srgbClr val="EF3560"/>
      </a:accent3>
      <a:accent4>
        <a:srgbClr val="FC9748"/>
      </a:accent4>
      <a:accent5>
        <a:srgbClr val="FFD966"/>
      </a:accent5>
      <a:accent6>
        <a:srgbClr val="8E8EF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366</Words>
  <Application>Microsoft Office PowerPoint</Application>
  <PresentationFormat>On-screen Show (16:9)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Unica One</vt:lpstr>
      <vt:lpstr>Abel</vt:lpstr>
      <vt:lpstr>Arial</vt:lpstr>
      <vt:lpstr>Bookman Old Style</vt:lpstr>
      <vt:lpstr>Dark Interface Social Media by Slidesgo</vt:lpstr>
      <vt:lpstr>Machine learning Master Class</vt:lpstr>
      <vt:lpstr>Sale Prediction</vt:lpstr>
      <vt:lpstr>Stay Till End to Get Materials</vt:lpstr>
      <vt:lpstr>01</vt:lpstr>
      <vt:lpstr>30 Day Video Lectures (Value: ₹4,000)  28+ Projects (Value: ₹5,000)  Warriors Way Community (Value: ₹2,000)  Weekly Master Mind (Value: ₹1,000)  Bonus Task, Assignment (Value ₹1,000)  Technical Materials (PPT &amp; Mindmap) (Value: ₹2,000)  Internship E-Certificate </vt:lpstr>
      <vt:lpstr>Access to 90 Days Video Lectures (Value ₹12,000)  70+ Projects - From Scratch (Value ₹15,000)  Technical Materials (PPT &amp; Mindmap) (Value ₹6,000)  Saturday Zoom Live Q&amp;A Session + New Lectures on the current trend (Value ₹10,000)  Lifetime Private community  (Value ₹2,000)  3 Internship E-Certificate(A.I &amp; M.L &amp; D.A) (6 Month Validity)</vt:lpstr>
      <vt:lpstr>Our Most sold Bundle</vt:lpstr>
      <vt:lpstr>PowerPoint Presentation</vt:lpstr>
      <vt:lpstr>19 Courses JOB Assistance 300 + Projects Intensive Hackathon Live session From Scratch Live session on every Saturday Interview Questions JOB Posting 19 Internship Certificate 2 year validity Soft Skill Courses  </vt:lpstr>
      <vt:lpstr>Q &amp; A Session</vt:lpstr>
      <vt:lpstr>MANY 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Master Class</dc:title>
  <dc:creator>shanmathi baskaran</dc:creator>
  <cp:lastModifiedBy>shanmathi baskaran</cp:lastModifiedBy>
  <cp:revision>14</cp:revision>
  <dcterms:modified xsi:type="dcterms:W3CDTF">2022-04-19T10:56:45Z</dcterms:modified>
</cp:coreProperties>
</file>